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0" r:id="rId8"/>
    <p:sldId id="259" r:id="rId9"/>
  </p:sldIdLst>
  <p:sldSz cx="12192000" cy="6858000"/>
  <p:notesSz cx="6858000" cy="9144000"/>
  <p:defaultTextStyle>
    <a:defPPr>
      <a:defRPr lang="ru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B5CE33-ED15-99EC-FD8A-B2F5B38E27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GB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FA2D307-CE43-4AC8-2673-6C426888EC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GB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C7476F-F172-83EA-B5C1-E34D6AFB6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75DE-3BD1-8640-8071-7841A30284A0}" type="datetimeFigureOut">
              <a:rPr lang="ru-GB" smtClean="0"/>
              <a:t>03/30/2023</a:t>
            </a:fld>
            <a:endParaRPr lang="ru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F9EEA2-43A2-BE32-9A31-52F5263B6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GB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31C01E-7054-86E6-865D-95D8F95C4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044C-023E-6F4E-8B21-3CE83641AE0B}" type="slidenum">
              <a:rPr lang="ru-GB" smtClean="0"/>
              <a:t>‹#›</a:t>
            </a:fld>
            <a:endParaRPr lang="ru-GB"/>
          </a:p>
        </p:txBody>
      </p:sp>
    </p:spTree>
    <p:extLst>
      <p:ext uri="{BB962C8B-B14F-4D97-AF65-F5344CB8AC3E}">
        <p14:creationId xmlns:p14="http://schemas.microsoft.com/office/powerpoint/2010/main" val="2020037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932924-BB61-4C5F-B25F-AB2374552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GB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497C4E-93A3-797C-CE83-BC7D7BF80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GB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8F2F2D-F944-99C1-BD50-DF1D3B54E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75DE-3BD1-8640-8071-7841A30284A0}" type="datetimeFigureOut">
              <a:rPr lang="ru-GB" smtClean="0"/>
              <a:t>03/30/2023</a:t>
            </a:fld>
            <a:endParaRPr lang="ru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725A72-063D-DCEC-20FF-2C7474751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GB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B6FFA9-522E-E45A-82DC-D58F9BD0B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044C-023E-6F4E-8B21-3CE83641AE0B}" type="slidenum">
              <a:rPr lang="ru-GB" smtClean="0"/>
              <a:t>‹#›</a:t>
            </a:fld>
            <a:endParaRPr lang="ru-GB"/>
          </a:p>
        </p:txBody>
      </p:sp>
    </p:spTree>
    <p:extLst>
      <p:ext uri="{BB962C8B-B14F-4D97-AF65-F5344CB8AC3E}">
        <p14:creationId xmlns:p14="http://schemas.microsoft.com/office/powerpoint/2010/main" val="3608270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4780C5D-23EF-EE67-7723-565FD9F6A3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GB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0FED96-243A-172E-8A70-8E2B5FE5B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GB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317810-0840-83C5-40ED-A6F5B56E7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75DE-3BD1-8640-8071-7841A30284A0}" type="datetimeFigureOut">
              <a:rPr lang="ru-GB" smtClean="0"/>
              <a:t>03/30/2023</a:t>
            </a:fld>
            <a:endParaRPr lang="ru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1F505-58A9-885A-5BE1-33D8035CD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GB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D4F9D3-C118-1007-5EA9-F674EEE8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044C-023E-6F4E-8B21-3CE83641AE0B}" type="slidenum">
              <a:rPr lang="ru-GB" smtClean="0"/>
              <a:t>‹#›</a:t>
            </a:fld>
            <a:endParaRPr lang="ru-GB"/>
          </a:p>
        </p:txBody>
      </p:sp>
    </p:spTree>
    <p:extLst>
      <p:ext uri="{BB962C8B-B14F-4D97-AF65-F5344CB8AC3E}">
        <p14:creationId xmlns:p14="http://schemas.microsoft.com/office/powerpoint/2010/main" val="2663525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ECD6A-D872-01D9-2D77-BD80C51A9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GB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CE6E6A-260A-2150-FC4A-2F1BC2937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GB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AE2A62-4F17-EF13-C411-6D4D9B37D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75DE-3BD1-8640-8071-7841A30284A0}" type="datetimeFigureOut">
              <a:rPr lang="ru-GB" smtClean="0"/>
              <a:t>03/30/2023</a:t>
            </a:fld>
            <a:endParaRPr lang="ru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9AD526-8A66-B566-43A1-1132EFA21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GB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69A4E8-EE4C-B43A-F342-E42BF3C7C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044C-023E-6F4E-8B21-3CE83641AE0B}" type="slidenum">
              <a:rPr lang="ru-GB" smtClean="0"/>
              <a:t>‹#›</a:t>
            </a:fld>
            <a:endParaRPr lang="ru-GB"/>
          </a:p>
        </p:txBody>
      </p:sp>
    </p:spTree>
    <p:extLst>
      <p:ext uri="{BB962C8B-B14F-4D97-AF65-F5344CB8AC3E}">
        <p14:creationId xmlns:p14="http://schemas.microsoft.com/office/powerpoint/2010/main" val="149313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A6CBB1-3A9D-43E1-E6EE-004CAD388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GB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61EF25-7FAA-BAEE-DB54-D06769E60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418B65-290F-87A0-247A-B69557718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75DE-3BD1-8640-8071-7841A30284A0}" type="datetimeFigureOut">
              <a:rPr lang="ru-GB" smtClean="0"/>
              <a:t>03/30/2023</a:t>
            </a:fld>
            <a:endParaRPr lang="ru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4293E3-33F5-176A-EAC0-345A69BEF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GB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1246CA-C977-9DA9-D98F-48BB3C3D2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044C-023E-6F4E-8B21-3CE83641AE0B}" type="slidenum">
              <a:rPr lang="ru-GB" smtClean="0"/>
              <a:t>‹#›</a:t>
            </a:fld>
            <a:endParaRPr lang="ru-GB"/>
          </a:p>
        </p:txBody>
      </p:sp>
    </p:spTree>
    <p:extLst>
      <p:ext uri="{BB962C8B-B14F-4D97-AF65-F5344CB8AC3E}">
        <p14:creationId xmlns:p14="http://schemas.microsoft.com/office/powerpoint/2010/main" val="166897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57EB8D-555C-FF10-6AAA-D9F67CF85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GB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DB35EE-AD46-9B35-840E-3E307CFE4B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GB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1A1261-D86A-8F79-232A-6A50B9613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GB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13A633-69BF-B473-4399-A5A4B3EDB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75DE-3BD1-8640-8071-7841A30284A0}" type="datetimeFigureOut">
              <a:rPr lang="ru-GB" smtClean="0"/>
              <a:t>03/30/2023</a:t>
            </a:fld>
            <a:endParaRPr lang="ru-GB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1602F2-1A3A-BAA9-CA24-51E18593F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GB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BBE956-087E-5036-ED68-B2DF7D4EB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044C-023E-6F4E-8B21-3CE83641AE0B}" type="slidenum">
              <a:rPr lang="ru-GB" smtClean="0"/>
              <a:t>‹#›</a:t>
            </a:fld>
            <a:endParaRPr lang="ru-GB"/>
          </a:p>
        </p:txBody>
      </p:sp>
    </p:spTree>
    <p:extLst>
      <p:ext uri="{BB962C8B-B14F-4D97-AF65-F5344CB8AC3E}">
        <p14:creationId xmlns:p14="http://schemas.microsoft.com/office/powerpoint/2010/main" val="3751357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FF260-4B7B-5D9B-4F1C-55CF00DA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GB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3B70C7-799B-0248-0B41-A8DD87B7B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08FFCC-A3E8-1AFB-4469-5799A59A6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GB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F99218-E982-61CE-AD1D-0BAF45857D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DDCF10-0010-A0EA-2F8B-E89B1E7E6E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GB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F341546-07E1-8937-B635-2B1FC45E6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75DE-3BD1-8640-8071-7841A30284A0}" type="datetimeFigureOut">
              <a:rPr lang="ru-GB" smtClean="0"/>
              <a:t>03/30/2023</a:t>
            </a:fld>
            <a:endParaRPr lang="ru-GB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799486C-83A2-6BD7-95F7-660BD0855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GB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892354D-0CC5-5A04-2950-C9E6643C1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044C-023E-6F4E-8B21-3CE83641AE0B}" type="slidenum">
              <a:rPr lang="ru-GB" smtClean="0"/>
              <a:t>‹#›</a:t>
            </a:fld>
            <a:endParaRPr lang="ru-GB"/>
          </a:p>
        </p:txBody>
      </p:sp>
    </p:spTree>
    <p:extLst>
      <p:ext uri="{BB962C8B-B14F-4D97-AF65-F5344CB8AC3E}">
        <p14:creationId xmlns:p14="http://schemas.microsoft.com/office/powerpoint/2010/main" val="1894516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557BB-0127-A6C5-0E28-379DCF78E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GB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3778D5D-A721-2D37-ADDB-2344A9546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75DE-3BD1-8640-8071-7841A30284A0}" type="datetimeFigureOut">
              <a:rPr lang="ru-GB" smtClean="0"/>
              <a:t>03/30/2023</a:t>
            </a:fld>
            <a:endParaRPr lang="ru-GB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1153E91-C8AA-892C-A98D-DE08F6CAF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GB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8081AC2-1197-250D-40EF-34DD399C3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044C-023E-6F4E-8B21-3CE83641AE0B}" type="slidenum">
              <a:rPr lang="ru-GB" smtClean="0"/>
              <a:t>‹#›</a:t>
            </a:fld>
            <a:endParaRPr lang="ru-GB"/>
          </a:p>
        </p:txBody>
      </p:sp>
    </p:spTree>
    <p:extLst>
      <p:ext uri="{BB962C8B-B14F-4D97-AF65-F5344CB8AC3E}">
        <p14:creationId xmlns:p14="http://schemas.microsoft.com/office/powerpoint/2010/main" val="3511392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BB38E6C-08EC-3DBC-9384-42CA1BA8D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75DE-3BD1-8640-8071-7841A30284A0}" type="datetimeFigureOut">
              <a:rPr lang="ru-GB" smtClean="0"/>
              <a:t>03/30/2023</a:t>
            </a:fld>
            <a:endParaRPr lang="ru-GB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EEF1542-4F96-9189-55E9-6167BAEA1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GB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452F1E-E122-4721-F9B3-E154E4929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044C-023E-6F4E-8B21-3CE83641AE0B}" type="slidenum">
              <a:rPr lang="ru-GB" smtClean="0"/>
              <a:t>‹#›</a:t>
            </a:fld>
            <a:endParaRPr lang="ru-GB"/>
          </a:p>
        </p:txBody>
      </p:sp>
    </p:spTree>
    <p:extLst>
      <p:ext uri="{BB962C8B-B14F-4D97-AF65-F5344CB8AC3E}">
        <p14:creationId xmlns:p14="http://schemas.microsoft.com/office/powerpoint/2010/main" val="3052553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D2C2DD-7463-98C0-2557-0B229AD33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GB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50589A-288D-F366-0D07-A384A04AD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GB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02303E-CBDD-5304-5EBE-DC77F0D525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CFC02B-CD06-3D02-B7D1-F2140B36A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75DE-3BD1-8640-8071-7841A30284A0}" type="datetimeFigureOut">
              <a:rPr lang="ru-GB" smtClean="0"/>
              <a:t>03/30/2023</a:t>
            </a:fld>
            <a:endParaRPr lang="ru-GB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46B445-F80C-A2E1-41EB-A3AD532A8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GB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2BAD55-5E3C-59AC-5117-7F506C008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044C-023E-6F4E-8B21-3CE83641AE0B}" type="slidenum">
              <a:rPr lang="ru-GB" smtClean="0"/>
              <a:t>‹#›</a:t>
            </a:fld>
            <a:endParaRPr lang="ru-GB"/>
          </a:p>
        </p:txBody>
      </p:sp>
    </p:spTree>
    <p:extLst>
      <p:ext uri="{BB962C8B-B14F-4D97-AF65-F5344CB8AC3E}">
        <p14:creationId xmlns:p14="http://schemas.microsoft.com/office/powerpoint/2010/main" val="1630699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2BCBC8-DD11-338E-1C3F-69371A5D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GB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AA819F0-8063-62BE-FF7D-53507B8C45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GB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7BAB0B-CD67-7120-A034-88501209B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2DE635-9053-110F-1A76-318115A93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75DE-3BD1-8640-8071-7841A30284A0}" type="datetimeFigureOut">
              <a:rPr lang="ru-GB" smtClean="0"/>
              <a:t>03/30/2023</a:t>
            </a:fld>
            <a:endParaRPr lang="ru-GB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7D159E-876F-F8DE-A659-C29639255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GB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B36258-CB76-F959-F0F1-CB93F475F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044C-023E-6F4E-8B21-3CE83641AE0B}" type="slidenum">
              <a:rPr lang="ru-GB" smtClean="0"/>
              <a:t>‹#›</a:t>
            </a:fld>
            <a:endParaRPr lang="ru-GB"/>
          </a:p>
        </p:txBody>
      </p:sp>
    </p:spTree>
    <p:extLst>
      <p:ext uri="{BB962C8B-B14F-4D97-AF65-F5344CB8AC3E}">
        <p14:creationId xmlns:p14="http://schemas.microsoft.com/office/powerpoint/2010/main" val="1139182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4D4C9A-87E5-64D9-F11A-C22C9989E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GB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CC1472-ACD8-F99B-34CB-11F49B423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GB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14EAE8-1D30-0618-F265-25A4658DB2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375DE-3BD1-8640-8071-7841A30284A0}" type="datetimeFigureOut">
              <a:rPr lang="ru-GB" smtClean="0"/>
              <a:t>03/30/2023</a:t>
            </a:fld>
            <a:endParaRPr lang="ru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D1C41B-47CB-EA14-BFAA-B1788D754C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GB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101D53-FB7D-405C-280A-C206FF409D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4044C-023E-6F4E-8B21-3CE83641AE0B}" type="slidenum">
              <a:rPr lang="ru-GB" smtClean="0"/>
              <a:t>‹#›</a:t>
            </a:fld>
            <a:endParaRPr lang="ru-GB"/>
          </a:p>
        </p:txBody>
      </p:sp>
    </p:spTree>
    <p:extLst>
      <p:ext uri="{BB962C8B-B14F-4D97-AF65-F5344CB8AC3E}">
        <p14:creationId xmlns:p14="http://schemas.microsoft.com/office/powerpoint/2010/main" val="3225849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EDF19EC-795F-9E7F-5EB9-C0E4BA9BE5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" b="816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D1C4EE-D8C9-7F0C-F90C-3BB334E1B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  <a:latin typeface="Elephant Pro" pitchFamily="2" charset="0"/>
              </a:rPr>
              <a:t>St.Martins Unlimited</a:t>
            </a:r>
            <a:endParaRPr lang="ru-GB" dirty="0">
              <a:solidFill>
                <a:srgbClr val="FFFFFF"/>
              </a:solidFill>
              <a:latin typeface="Elephant Pro" pitchFamily="2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8FC7CB-F203-056E-F0CF-D6D5D6EA4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934" y="4022880"/>
            <a:ext cx="2983450" cy="3013106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497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DD82F2-F66E-4108-5664-613D81A61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984" y="365125"/>
            <a:ext cx="9542816" cy="1202937"/>
          </a:xfrm>
        </p:spPr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Baking Unlimited </a:t>
            </a:r>
            <a:endParaRPr lang="ru-GB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A668CD-33DE-B27F-F64F-3C6DD3B08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 sell the best and most delicious food in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St Martins! 🍪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Our food is made from quality products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🍰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 next big event is the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Easter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’. 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taking place in the Hub in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March, where you'll find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mini eggs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nests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and easter egg sugar cookies.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🐣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0C0110-4D4D-AAF7-9F36-846F4F605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10983" cy="1828985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3260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98924-B1C7-4359-566A-8B3169C02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982" y="365125"/>
            <a:ext cx="9542817" cy="1202937"/>
          </a:xfrm>
        </p:spPr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Gym Unlimited</a:t>
            </a:r>
            <a:endParaRPr lang="ru-GB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F46E83-9F6C-4D99-F1B7-3B56ED817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Payment ?…</a:t>
            </a:r>
            <a:r>
              <a:rPr lang="ru-RU" dirty="0"/>
              <a:t>💷</a:t>
            </a:r>
            <a:endParaRPr lang="en-GB" dirty="0"/>
          </a:p>
          <a:p>
            <a:r>
              <a:rPr lang="en-GB" dirty="0"/>
              <a:t>Run by Annabelle </a:t>
            </a:r>
            <a:r>
              <a:rPr lang="ru-RU" dirty="0"/>
              <a:t>&amp; </a:t>
            </a:r>
            <a:r>
              <a:rPr lang="en-GB" dirty="0"/>
              <a:t>Lyla 🏃‍♀️🏃‍♀️</a:t>
            </a:r>
          </a:p>
          <a:p>
            <a:r>
              <a:rPr lang="en-GB" dirty="0"/>
              <a:t>It would be like a gym membership</a:t>
            </a:r>
            <a:r>
              <a:rPr lang="uk-UA" dirty="0"/>
              <a:t>🪪</a:t>
            </a:r>
            <a:r>
              <a:rPr lang="en-GB" dirty="0"/>
              <a:t> </a:t>
            </a:r>
          </a:p>
          <a:p>
            <a:r>
              <a:rPr lang="en-GB" dirty="0"/>
              <a:t>Date in process (after school)</a:t>
            </a:r>
          </a:p>
          <a:p>
            <a:r>
              <a:rPr lang="en-GB" dirty="0"/>
              <a:t>In the Sports Hall💪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6419D78-44DB-BFB9-4A1D-BF32C5374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10983" cy="1828985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9137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35C7A-ECD7-CD08-B018-9FC02C86E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718" y="365126"/>
            <a:ext cx="9571081" cy="1206500"/>
          </a:xfrm>
        </p:spPr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Growing Unlimited</a:t>
            </a:r>
            <a:endParaRPr lang="ru-GB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73C988-663A-E2A7-E53D-9B884966F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in progress</a:t>
            </a:r>
            <a:r>
              <a:rPr lang="en-GB" dirty="0"/>
              <a:t> </a:t>
            </a:r>
            <a:r>
              <a:rPr lang="ru-RU" dirty="0"/>
              <a:t>📈</a:t>
            </a:r>
          </a:p>
          <a:p>
            <a:r>
              <a:rPr lang="en-GB" dirty="0"/>
              <a:t>In the Future, we are going to use our grown products in our baking business and be selling them to the primary children 🥗 </a:t>
            </a:r>
            <a:endParaRPr lang="ru-GB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6C383F-F0DB-99F5-B020-B09C6D2B8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10983" cy="1828985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2867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61C123-0E9F-7EAA-5A01-BEB605D81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718" y="365126"/>
            <a:ext cx="9571081" cy="1206500"/>
          </a:xfrm>
        </p:spPr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St. Martins Unlimited community </a:t>
            </a:r>
            <a:endParaRPr lang="ru-GB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D3A499-5661-2B6C-1CDC-9DF765214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Marketing </a:t>
            </a:r>
          </a:p>
          <a:p>
            <a:r>
              <a:rPr lang="en-GB" dirty="0"/>
              <a:t>Posters &amp; Advertising🧩</a:t>
            </a:r>
          </a:p>
          <a:p>
            <a:r>
              <a:rPr lang="en-GB" dirty="0"/>
              <a:t>Webpage </a:t>
            </a:r>
          </a:p>
          <a:p>
            <a:r>
              <a:rPr lang="en-GB" dirty="0"/>
              <a:t>Organisation   </a:t>
            </a:r>
            <a:endParaRPr lang="ru-GB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FF8540-4548-DAC6-8CEA-8A6BAD126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10983" cy="1828985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59861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33CA5121BCC54587646F30DA500375" ma:contentTypeVersion="13" ma:contentTypeDescription="Create a new document." ma:contentTypeScope="" ma:versionID="547a8678db83eccb9b542e38b783c81d">
  <xsd:schema xmlns:xsd="http://www.w3.org/2001/XMLSchema" xmlns:xs="http://www.w3.org/2001/XMLSchema" xmlns:p="http://schemas.microsoft.com/office/2006/metadata/properties" xmlns:ns3="11d4e538-ed9e-498e-9048-36a9a2e513da" xmlns:ns4="c60f9177-6c52-4d18-a69f-9813ae2cc397" targetNamespace="http://schemas.microsoft.com/office/2006/metadata/properties" ma:root="true" ma:fieldsID="9e726877c8ba1021ebd81136d755f2ff" ns3:_="" ns4:_="">
    <xsd:import namespace="11d4e538-ed9e-498e-9048-36a9a2e513da"/>
    <xsd:import namespace="c60f9177-6c52-4d18-a69f-9813ae2cc397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4e538-ed9e-498e-9048-36a9a2e513da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0f9177-6c52-4d18-a69f-9813ae2cc39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1d4e538-ed9e-498e-9048-36a9a2e513da" xsi:nil="true"/>
  </documentManagement>
</p:properties>
</file>

<file path=customXml/itemProps1.xml><?xml version="1.0" encoding="utf-8"?>
<ds:datastoreItem xmlns:ds="http://schemas.openxmlformats.org/officeDocument/2006/customXml" ds:itemID="{329FDF6A-A9B2-4EC2-B84D-B042FD447E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d4e538-ed9e-498e-9048-36a9a2e513da"/>
    <ds:schemaRef ds:uri="c60f9177-6c52-4d18-a69f-9813ae2cc3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A95A8B-0587-4723-B900-B0837A2082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279317-4273-4B8B-8D4D-AA595A4D6DB4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c60f9177-6c52-4d18-a69f-9813ae2cc397"/>
    <ds:schemaRef ds:uri="http://purl.org/dc/terms/"/>
    <ds:schemaRef ds:uri="http://schemas.openxmlformats.org/package/2006/metadata/core-properties"/>
    <ds:schemaRef ds:uri="11d4e538-ed9e-498e-9048-36a9a2e513d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Rounded MT Bold</vt:lpstr>
      <vt:lpstr>Calibri</vt:lpstr>
      <vt:lpstr>Calibri Light</vt:lpstr>
      <vt:lpstr>Elephant Pro</vt:lpstr>
      <vt:lpstr>Тема Office</vt:lpstr>
      <vt:lpstr>St.Martins Unlimited</vt:lpstr>
      <vt:lpstr>Baking Unlimited </vt:lpstr>
      <vt:lpstr>Gym Unlimited</vt:lpstr>
      <vt:lpstr>Growing Unlimited</vt:lpstr>
      <vt:lpstr>St. Martins Unlimited community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St.Martins Unlimited</dc:title>
  <dc:creator>Pasha Dmytryk</dc:creator>
  <cp:lastModifiedBy>Clare Ellis</cp:lastModifiedBy>
  <cp:revision>9</cp:revision>
  <dcterms:created xsi:type="dcterms:W3CDTF">2023-03-14T09:45:39Z</dcterms:created>
  <dcterms:modified xsi:type="dcterms:W3CDTF">2023-03-30T14:26:34Z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0x010100F433CA5121BCC54587646F30DA500375</vt:lpwstr>
  </property>
</Properties>
</file>