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399"/>
    <a:srgbClr val="9C6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79818" autoAdjust="0"/>
  </p:normalViewPr>
  <p:slideViewPr>
    <p:cSldViewPr snapToGrid="0">
      <p:cViewPr varScale="1">
        <p:scale>
          <a:sx n="91" d="100"/>
          <a:sy n="91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5022D-61CC-44C6-8499-D9503D775D8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53A7-58DA-4AF1-A992-9960B781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A53A7-58DA-4AF1-A992-9960B781A9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7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55A-B29F-42C1-A0C3-DB7AAF44AD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6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53A7-58DA-4AF1-A992-9960B781A9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5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699" y="1094227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99" y="358797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563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563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563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563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563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63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63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3966"/>
            <a:ext cx="10500360" cy="977979"/>
          </a:xfrm>
        </p:spPr>
        <p:txBody>
          <a:bodyPr/>
          <a:lstStyle/>
          <a:p>
            <a:pPr algn="ctr"/>
            <a:r>
              <a:rPr lang="en-GB" u="sng" dirty="0"/>
              <a:t>Welcome to GCSE Geography!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5" y="1090959"/>
            <a:ext cx="3168721" cy="2365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6" y="2941541"/>
            <a:ext cx="4388824" cy="3276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21" y="1071945"/>
            <a:ext cx="4754636" cy="284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57" y="1689584"/>
            <a:ext cx="3354080" cy="2503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0" y="3707420"/>
            <a:ext cx="4314824" cy="3221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13"/>
    </mc:Choice>
    <mc:Fallback xmlns="">
      <p:transition spd="slow" advTm="52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entury Gothic" panose="020B0502020202020204" pitchFamily="34" charset="0"/>
              </a:rPr>
              <a:t>WJEC GCSE Geography A (9-1)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463040"/>
            <a:ext cx="11612880" cy="50977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Component 1: Changing Physical and Human Landscapes </a:t>
            </a:r>
            <a:r>
              <a:rPr lang="en-GB" dirty="0">
                <a:latin typeface="Century Gothic" panose="020B0502020202020204" pitchFamily="34" charset="0"/>
              </a:rPr>
              <a:t>(1 hour 30 minutes – 35%)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Section A: Theme 1 and Theme 2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Section B:Theme 3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Component 2: Environmental and Development Issues </a:t>
            </a:r>
            <a:r>
              <a:rPr lang="en-GB" dirty="0">
                <a:latin typeface="Century Gothic" panose="020B0502020202020204" pitchFamily="34" charset="0"/>
              </a:rPr>
              <a:t>(1 hour 30mins -35%)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Section A: Theme 5 and 6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Section B: Theme 7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Component 3: Applied fieldwork enquiry </a:t>
            </a:r>
            <a:r>
              <a:rPr lang="en-GB" dirty="0">
                <a:latin typeface="Century Gothic" panose="020B0502020202020204" pitchFamily="34" charset="0"/>
              </a:rPr>
              <a:t>(1 hour 30 mins – 30%)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Part A, B and C.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4"/>
    </mc:Choice>
    <mc:Fallback xmlns="">
      <p:transition spd="slow" advTm="34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3197"/>
            <a:ext cx="10515600" cy="1325563"/>
          </a:xfrm>
        </p:spPr>
        <p:txBody>
          <a:bodyPr/>
          <a:lstStyle/>
          <a:p>
            <a:r>
              <a:rPr lang="en-GB" u="sng" dirty="0"/>
              <a:t>What we will cover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08760"/>
            <a:ext cx="1107948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Theme 1 – Landscapes and Physical Processes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Theme 2 – Rural-urban Links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Theme 3-Tectonic Landscapes and Hazards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Theme 5 – Weather, Climate and Ecosystems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Theme 6 – Development and Resource Issues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Theme 7 - Social Development Issues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67"/>
    </mc:Choice>
    <mc:Fallback xmlns="">
      <p:transition spd="slow" advTm="162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entury Gothic" panose="020B0502020202020204" pitchFamily="34" charset="0"/>
              </a:rPr>
              <a:t>Fieldwork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Century Gothic" panose="020B0502020202020204" pitchFamily="34" charset="0"/>
              </a:rPr>
              <a:t>Methodological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7965" y="2559050"/>
            <a:ext cx="5157787" cy="3684588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Geographical flows </a:t>
            </a:r>
          </a:p>
          <a:p>
            <a:pPr marL="0" indent="0" algn="ctr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Century Gothic" panose="020B0502020202020204" pitchFamily="34" charset="0"/>
              </a:rPr>
              <a:t>We will be looking at changes within either a river or a coastal environment (sand dunes)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73930" y="1701945"/>
            <a:ext cx="5183188" cy="823912"/>
          </a:xfrm>
        </p:spPr>
        <p:txBody>
          <a:bodyPr/>
          <a:lstStyle/>
          <a:p>
            <a:pPr algn="ctr"/>
            <a:r>
              <a:rPr lang="en-GB" u="sng" dirty="0">
                <a:latin typeface="Century Gothic" panose="020B0502020202020204" pitchFamily="34" charset="0"/>
              </a:rPr>
              <a:t>Conceptual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652625" y="2630401"/>
            <a:ext cx="4825798" cy="3862474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Sustainability</a:t>
            </a:r>
          </a:p>
          <a:p>
            <a:pPr marL="0" indent="0" algn="ctr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Century Gothic" panose="020B0502020202020204" pitchFamily="34" charset="0"/>
              </a:rPr>
              <a:t>The plan is to look at the sustainability of the Chester Christmas markets </a:t>
            </a:r>
          </a:p>
        </p:txBody>
      </p:sp>
    </p:spTree>
    <p:extLst>
      <p:ext uri="{BB962C8B-B14F-4D97-AF65-F5344CB8AC3E}">
        <p14:creationId xmlns:p14="http://schemas.microsoft.com/office/powerpoint/2010/main" val="30420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79"/>
    </mc:Choice>
    <mc:Fallback xmlns="">
      <p:transition spd="slow" advTm="378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things to invest 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1" y="1379554"/>
            <a:ext cx="11443899" cy="506949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62"/>
    </mc:Choice>
    <mc:Fallback xmlns="">
      <p:transition spd="slow" advTm="3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28" y="1007705"/>
            <a:ext cx="11818662" cy="47772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00"/>
    </mc:Choice>
    <mc:Fallback xmlns="">
      <p:transition spd="slow" advTm="84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FC40D1-ECC7-4114-89D3-7559F116B619}" vid="{A7E8C3EB-23DF-423E-AF93-017651CDC1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628BAE08FC34E8A8B04F78002F143" ma:contentTypeVersion="14" ma:contentTypeDescription="Create a new document." ma:contentTypeScope="" ma:versionID="72533bde0b3400382ac530d103e98446">
  <xsd:schema xmlns:xsd="http://www.w3.org/2001/XMLSchema" xmlns:xs="http://www.w3.org/2001/XMLSchema" xmlns:p="http://schemas.microsoft.com/office/2006/metadata/properties" xmlns:ns2="ca469979-c1bf-4831-ba21-b4477b4a33bc" xmlns:ns3="3c6a8a19-850e-4e6d-b668-06043a1b812c" targetNamespace="http://schemas.microsoft.com/office/2006/metadata/properties" ma:root="true" ma:fieldsID="0bf515b0c382bc97357c8251a22f1fb3" ns2:_="" ns3:_="">
    <xsd:import namespace="ca469979-c1bf-4831-ba21-b4477b4a33bc"/>
    <xsd:import namespace="3c6a8a19-850e-4e6d-b668-06043a1b8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69979-c1bf-4831-ba21-b4477b4a3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b488997-0acd-4d98-a2b2-01788e10e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a8a19-850e-4e6d-b668-06043a1b81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8840779-29e2-4ef9-8c13-809dd5343569}" ma:internalName="TaxCatchAll" ma:showField="CatchAllData" ma:web="3c6a8a19-850e-4e6d-b668-06043a1b8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a469979-c1bf-4831-ba21-b4477b4a33bc" xsi:nil="true"/>
    <TaxCatchAll xmlns="3c6a8a19-850e-4e6d-b668-06043a1b812c" xsi:nil="true"/>
    <lcf76f155ced4ddcb4097134ff3c332f xmlns="ca469979-c1bf-4831-ba21-b4477b4a33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79195A-3AC5-4AD7-82CF-AA8538E52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69979-c1bf-4831-ba21-b4477b4a33bc"/>
    <ds:schemaRef ds:uri="3c6a8a19-850e-4e6d-b668-06043a1b81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8FA175-E4EC-4E92-93F0-AD9E66843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460C97-78B6-439D-8D84-AB743CC6A482}">
  <ds:schemaRefs>
    <ds:schemaRef ds:uri="http://schemas.microsoft.com/office/2006/metadata/properties"/>
    <ds:schemaRef ds:uri="ca469979-c1bf-4831-ba21-b4477b4a33b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c6a8a19-850e-4e6d-b668-06043a1b812c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Geography-PowerPoint-Template</Template>
  <TotalTime>179</TotalTime>
  <Words>178</Words>
  <Application>Microsoft Office PowerPoint</Application>
  <PresentationFormat>Widescreen</PresentationFormat>
  <Paragraphs>39</Paragraphs>
  <Slides>6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Trebuchet MS</vt:lpstr>
      <vt:lpstr>Office Theme</vt:lpstr>
      <vt:lpstr>Welcome to GCSE Geography!</vt:lpstr>
      <vt:lpstr>WJEC GCSE Geography A (9-1)</vt:lpstr>
      <vt:lpstr>What we will cover </vt:lpstr>
      <vt:lpstr>Fieldwork</vt:lpstr>
      <vt:lpstr>Two things to invest in</vt:lpstr>
      <vt:lpstr>PowerPoint Presentation</vt:lpstr>
    </vt:vector>
  </TitlesOfParts>
  <Company>St Martins 3-16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GCSE Geography!</dc:title>
  <dc:creator>Hannah Weaver</dc:creator>
  <cp:lastModifiedBy>Clare Ellis</cp:lastModifiedBy>
  <cp:revision>11</cp:revision>
  <dcterms:created xsi:type="dcterms:W3CDTF">2021-03-09T14:53:45Z</dcterms:created>
  <dcterms:modified xsi:type="dcterms:W3CDTF">2023-02-28T15:01:49Z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0x0101006B1628BAE08FC34E8A8B04F78002F143</vt:lpwstr>
  </property>
  <property fmtid="{D5CDD505-2E9C-101B-9397-08002B2CF9AE}" pid="3" name="MediaServiceImageTags">
    <vt:lpwstr/>
  </property>
</Properties>
</file>