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406" r:id="rId5"/>
    <p:sldId id="403" r:id="rId6"/>
    <p:sldId id="396" r:id="rId7"/>
    <p:sldId id="397" r:id="rId8"/>
    <p:sldId id="399" r:id="rId9"/>
    <p:sldId id="400" r:id="rId10"/>
    <p:sldId id="401" r:id="rId11"/>
    <p:sldId id="404"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 Crighton-Poli" userId="89b9b2de-096d-48b7-9255-b65aac9b7070" providerId="ADAL" clId="{DC6DEB29-5D9E-4050-B2AB-168A67CF967E}"/>
    <pc:docChg chg="custSel delSld modSld">
      <pc:chgData name="Mrs H Crighton-Poli" userId="89b9b2de-096d-48b7-9255-b65aac9b7070" providerId="ADAL" clId="{DC6DEB29-5D9E-4050-B2AB-168A67CF967E}" dt="2023-02-28T21:25:01.521" v="14" actId="1076"/>
      <pc:docMkLst>
        <pc:docMk/>
      </pc:docMkLst>
      <pc:sldChg chg="delSp delAnim">
        <pc:chgData name="Mrs H Crighton-Poli" userId="89b9b2de-096d-48b7-9255-b65aac9b7070" providerId="ADAL" clId="{DC6DEB29-5D9E-4050-B2AB-168A67CF967E}" dt="2023-02-28T21:21:04.607" v="10" actId="478"/>
        <pc:sldMkLst>
          <pc:docMk/>
          <pc:sldMk cId="0" sldId="396"/>
        </pc:sldMkLst>
        <pc:picChg chg="del">
          <ac:chgData name="Mrs H Crighton-Poli" userId="89b9b2de-096d-48b7-9255-b65aac9b7070" providerId="ADAL" clId="{DC6DEB29-5D9E-4050-B2AB-168A67CF967E}" dt="2023-02-28T21:21:04.607" v="10" actId="478"/>
          <ac:picMkLst>
            <pc:docMk/>
            <pc:sldMk cId="0" sldId="396"/>
            <ac:picMk id="9" creationId="{9495F5B9-E261-4FF5-ABFB-6CFAA002F48A}"/>
          </ac:picMkLst>
        </pc:picChg>
      </pc:sldChg>
      <pc:sldChg chg="modSp">
        <pc:chgData name="Mrs H Crighton-Poli" userId="89b9b2de-096d-48b7-9255-b65aac9b7070" providerId="ADAL" clId="{DC6DEB29-5D9E-4050-B2AB-168A67CF967E}" dt="2023-02-28T21:21:25.254" v="12" actId="1076"/>
        <pc:sldMkLst>
          <pc:docMk/>
          <pc:sldMk cId="0" sldId="397"/>
        </pc:sldMkLst>
        <pc:picChg chg="mod">
          <ac:chgData name="Mrs H Crighton-Poli" userId="89b9b2de-096d-48b7-9255-b65aac9b7070" providerId="ADAL" clId="{DC6DEB29-5D9E-4050-B2AB-168A67CF967E}" dt="2023-02-28T21:21:25.254" v="12" actId="1076"/>
          <ac:picMkLst>
            <pc:docMk/>
            <pc:sldMk cId="0" sldId="397"/>
            <ac:picMk id="7" creationId="{A535C741-3C14-4F10-B270-7F8F18CA85EE}"/>
          </ac:picMkLst>
        </pc:picChg>
      </pc:sldChg>
      <pc:sldChg chg="del">
        <pc:chgData name="Mrs H Crighton-Poli" userId="89b9b2de-096d-48b7-9255-b65aac9b7070" providerId="ADAL" clId="{DC6DEB29-5D9E-4050-B2AB-168A67CF967E}" dt="2023-02-28T21:14:32.579" v="0" actId="2696"/>
        <pc:sldMkLst>
          <pc:docMk/>
          <pc:sldMk cId="0" sldId="398"/>
        </pc:sldMkLst>
      </pc:sldChg>
      <pc:sldChg chg="delSp modSp delAnim">
        <pc:chgData name="Mrs H Crighton-Poli" userId="89b9b2de-096d-48b7-9255-b65aac9b7070" providerId="ADAL" clId="{DC6DEB29-5D9E-4050-B2AB-168A67CF967E}" dt="2023-02-28T21:20:03.481" v="6" actId="478"/>
        <pc:sldMkLst>
          <pc:docMk/>
          <pc:sldMk cId="0" sldId="399"/>
        </pc:sldMkLst>
        <pc:picChg chg="del mod">
          <ac:chgData name="Mrs H Crighton-Poli" userId="89b9b2de-096d-48b7-9255-b65aac9b7070" providerId="ADAL" clId="{DC6DEB29-5D9E-4050-B2AB-168A67CF967E}" dt="2023-02-28T21:20:03.481" v="6" actId="478"/>
          <ac:picMkLst>
            <pc:docMk/>
            <pc:sldMk cId="0" sldId="399"/>
            <ac:picMk id="8" creationId="{1BFC98CE-52DD-4DAE-8480-B500FDCF80C9}"/>
          </ac:picMkLst>
        </pc:picChg>
        <pc:picChg chg="del mod">
          <ac:chgData name="Mrs H Crighton-Poli" userId="89b9b2de-096d-48b7-9255-b65aac9b7070" providerId="ADAL" clId="{DC6DEB29-5D9E-4050-B2AB-168A67CF967E}" dt="2023-02-28T21:19:57.200" v="4" actId="478"/>
          <ac:picMkLst>
            <pc:docMk/>
            <pc:sldMk cId="0" sldId="399"/>
            <ac:picMk id="9" creationId="{D09E0EF1-4DF5-4FA0-8AD5-9A648928F008}"/>
          </ac:picMkLst>
        </pc:picChg>
        <pc:picChg chg="del">
          <ac:chgData name="Mrs H Crighton-Poli" userId="89b9b2de-096d-48b7-9255-b65aac9b7070" providerId="ADAL" clId="{DC6DEB29-5D9E-4050-B2AB-168A67CF967E}" dt="2023-02-28T21:20:01.588" v="5" actId="478"/>
          <ac:picMkLst>
            <pc:docMk/>
            <pc:sldMk cId="0" sldId="399"/>
            <ac:picMk id="10" creationId="{FCC9CD06-9A2D-4FBA-B743-3E874389C8CA}"/>
          </ac:picMkLst>
        </pc:picChg>
      </pc:sldChg>
      <pc:sldChg chg="modSp">
        <pc:chgData name="Mrs H Crighton-Poli" userId="89b9b2de-096d-48b7-9255-b65aac9b7070" providerId="ADAL" clId="{DC6DEB29-5D9E-4050-B2AB-168A67CF967E}" dt="2023-02-28T21:25:01.521" v="14" actId="1076"/>
        <pc:sldMkLst>
          <pc:docMk/>
          <pc:sldMk cId="0" sldId="401"/>
        </pc:sldMkLst>
        <pc:picChg chg="mod">
          <ac:chgData name="Mrs H Crighton-Poli" userId="89b9b2de-096d-48b7-9255-b65aac9b7070" providerId="ADAL" clId="{DC6DEB29-5D9E-4050-B2AB-168A67CF967E}" dt="2023-02-28T21:25:01.521" v="14" actId="1076"/>
          <ac:picMkLst>
            <pc:docMk/>
            <pc:sldMk cId="0" sldId="401"/>
            <ac:picMk id="9" creationId="{821D67BD-4AAD-44BE-A5BB-3015B60FC314}"/>
          </ac:picMkLst>
        </pc:picChg>
      </pc:sldChg>
      <pc:sldChg chg="delSp modSp delAnim">
        <pc:chgData name="Mrs H Crighton-Poli" userId="89b9b2de-096d-48b7-9255-b65aac9b7070" providerId="ADAL" clId="{DC6DEB29-5D9E-4050-B2AB-168A67CF967E}" dt="2023-02-28T21:20:15.733" v="9" actId="1076"/>
        <pc:sldMkLst>
          <pc:docMk/>
          <pc:sldMk cId="0" sldId="403"/>
        </pc:sldMkLst>
        <pc:picChg chg="mod">
          <ac:chgData name="Mrs H Crighton-Poli" userId="89b9b2de-096d-48b7-9255-b65aac9b7070" providerId="ADAL" clId="{DC6DEB29-5D9E-4050-B2AB-168A67CF967E}" dt="2023-02-28T21:20:15.733" v="9" actId="1076"/>
          <ac:picMkLst>
            <pc:docMk/>
            <pc:sldMk cId="0" sldId="403"/>
            <ac:picMk id="3" creationId="{2B9EB0C4-8C63-4E02-A21F-A2BC393DB976}"/>
          </ac:picMkLst>
        </pc:picChg>
        <pc:picChg chg="del">
          <ac:chgData name="Mrs H Crighton-Poli" userId="89b9b2de-096d-48b7-9255-b65aac9b7070" providerId="ADAL" clId="{DC6DEB29-5D9E-4050-B2AB-168A67CF967E}" dt="2023-02-28T21:14:47.400" v="1" actId="478"/>
          <ac:picMkLst>
            <pc:docMk/>
            <pc:sldMk cId="0" sldId="403"/>
            <ac:picMk id="8" creationId="{73EC8B12-4B7A-46AB-B1F2-EDCB716EB3CA}"/>
          </ac:picMkLst>
        </pc:picChg>
      </pc:sldChg>
      <pc:sldChg chg="modSp">
        <pc:chgData name="Mrs H Crighton-Poli" userId="89b9b2de-096d-48b7-9255-b65aac9b7070" providerId="ADAL" clId="{DC6DEB29-5D9E-4050-B2AB-168A67CF967E}" dt="2023-02-28T21:20:11.645" v="8" actId="1076"/>
        <pc:sldMkLst>
          <pc:docMk/>
          <pc:sldMk cId="3085960775" sldId="406"/>
        </pc:sldMkLst>
        <pc:picChg chg="mod">
          <ac:chgData name="Mrs H Crighton-Poli" userId="89b9b2de-096d-48b7-9255-b65aac9b7070" providerId="ADAL" clId="{DC6DEB29-5D9E-4050-B2AB-168A67CF967E}" dt="2023-02-28T21:20:11.645" v="8" actId="1076"/>
          <ac:picMkLst>
            <pc:docMk/>
            <pc:sldMk cId="3085960775" sldId="406"/>
            <ac:picMk id="4" creationId="{C24D50EA-4520-458E-8CA6-EE1980A829E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C4F1D0-7027-40B4-A9F4-717F50946EC3}"/>
              </a:ext>
            </a:extLst>
          </p:cNvPr>
          <p:cNvSpPr txBox="1">
            <a:spLocks noGrp="1"/>
          </p:cNvSpPr>
          <p:nvPr>
            <p:ph type="hdr" sz="quarter"/>
          </p:nvPr>
        </p:nvSpPr>
        <p:spPr>
          <a:xfrm>
            <a:off x="0" y="0"/>
            <a:ext cx="2945657" cy="496336"/>
          </a:xfrm>
          <a:prstGeom prst="rect">
            <a:avLst/>
          </a:prstGeom>
          <a:noFill/>
          <a:ln>
            <a:noFill/>
          </a:ln>
        </p:spPr>
        <p:txBody>
          <a:bodyPr vert="horz" wrap="square" lIns="90726" tIns="45363" rIns="90726" bIns="45363"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6FC57DB3-9861-47C6-8338-F86D450B9F95}"/>
              </a:ext>
            </a:extLst>
          </p:cNvPr>
          <p:cNvSpPr txBox="1">
            <a:spLocks noGrp="1"/>
          </p:cNvSpPr>
          <p:nvPr>
            <p:ph type="dt" sz="quarter" idx="1"/>
          </p:nvPr>
        </p:nvSpPr>
        <p:spPr>
          <a:xfrm>
            <a:off x="3850446" y="0"/>
            <a:ext cx="2945657" cy="496336"/>
          </a:xfrm>
          <a:prstGeom prst="rect">
            <a:avLst/>
          </a:prstGeom>
          <a:noFill/>
          <a:ln>
            <a:noFill/>
          </a:ln>
        </p:spPr>
        <p:txBody>
          <a:bodyPr vert="horz" wrap="square" lIns="90726" tIns="45363" rIns="90726" bIns="45363"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5D242B-BCDB-42B8-BA7C-395DF447F886}"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28/02/2023</a:t>
            </a:fld>
            <a:endParaRPr lang="en-GB"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4238B1E5-CD85-4EA0-8105-5502269E2BE4}"/>
              </a:ext>
            </a:extLst>
          </p:cNvPr>
          <p:cNvSpPr txBox="1">
            <a:spLocks noGrp="1"/>
          </p:cNvSpPr>
          <p:nvPr>
            <p:ph type="ftr" sz="quarter" idx="2"/>
          </p:nvPr>
        </p:nvSpPr>
        <p:spPr>
          <a:xfrm>
            <a:off x="0" y="9428588"/>
            <a:ext cx="2945657" cy="496336"/>
          </a:xfrm>
          <a:prstGeom prst="rect">
            <a:avLst/>
          </a:prstGeom>
          <a:noFill/>
          <a:ln>
            <a:noFill/>
          </a:ln>
        </p:spPr>
        <p:txBody>
          <a:bodyPr vert="horz" wrap="square" lIns="90726" tIns="45363" rIns="90726" bIns="45363"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D4E76521-9939-4697-B1B8-54D4AEF46CF0}"/>
              </a:ext>
            </a:extLst>
          </p:cNvPr>
          <p:cNvSpPr txBox="1">
            <a:spLocks noGrp="1"/>
          </p:cNvSpPr>
          <p:nvPr>
            <p:ph type="sldNum" sz="quarter" idx="3"/>
          </p:nvPr>
        </p:nvSpPr>
        <p:spPr>
          <a:xfrm>
            <a:off x="3850446" y="9428588"/>
            <a:ext cx="2945657" cy="496336"/>
          </a:xfrm>
          <a:prstGeom prst="rect">
            <a:avLst/>
          </a:prstGeom>
          <a:noFill/>
          <a:ln>
            <a:noFill/>
          </a:ln>
        </p:spPr>
        <p:txBody>
          <a:bodyPr vert="horz" wrap="square" lIns="90726" tIns="45363" rIns="90726" bIns="4536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BF25AF-F348-4449-9513-B6EC1FABD5E0}"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093059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3D7962-7EDC-4BC7-9C7C-2A89A52B4B85}"/>
              </a:ext>
            </a:extLst>
          </p:cNvPr>
          <p:cNvSpPr txBox="1">
            <a:spLocks noGrp="1"/>
          </p:cNvSpPr>
          <p:nvPr>
            <p:ph type="hdr" sz="quarter"/>
          </p:nvPr>
        </p:nvSpPr>
        <p:spPr>
          <a:xfrm>
            <a:off x="0" y="0"/>
            <a:ext cx="2945657" cy="496336"/>
          </a:xfrm>
          <a:prstGeom prst="rect">
            <a:avLst/>
          </a:prstGeom>
          <a:noFill/>
          <a:ln>
            <a:noFill/>
          </a:ln>
        </p:spPr>
        <p:txBody>
          <a:bodyPr vert="horz" wrap="square" lIns="90726" tIns="45363" rIns="90726" bIns="45363"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E106599C-6436-48FA-91E3-8A260DADE913}"/>
              </a:ext>
            </a:extLst>
          </p:cNvPr>
          <p:cNvSpPr txBox="1">
            <a:spLocks noGrp="1"/>
          </p:cNvSpPr>
          <p:nvPr>
            <p:ph type="dt" idx="1"/>
          </p:nvPr>
        </p:nvSpPr>
        <p:spPr>
          <a:xfrm>
            <a:off x="3850446" y="0"/>
            <a:ext cx="2945657" cy="496336"/>
          </a:xfrm>
          <a:prstGeom prst="rect">
            <a:avLst/>
          </a:prstGeom>
          <a:noFill/>
          <a:ln>
            <a:noFill/>
          </a:ln>
        </p:spPr>
        <p:txBody>
          <a:bodyPr vert="horz" wrap="square" lIns="90726" tIns="45363" rIns="90726" bIns="45363"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371551C-1343-494A-9150-4C5D77B32726}" type="datetime1">
              <a:rPr lang="en-GB"/>
              <a:pPr lvl="0"/>
              <a:t>28/02/2023</a:t>
            </a:fld>
            <a:endParaRPr lang="en-GB"/>
          </a:p>
        </p:txBody>
      </p:sp>
      <p:sp>
        <p:nvSpPr>
          <p:cNvPr id="4" name="Slide Image Placeholder 3">
            <a:extLst>
              <a:ext uri="{FF2B5EF4-FFF2-40B4-BE49-F238E27FC236}">
                <a16:creationId xmlns:a16="http://schemas.microsoft.com/office/drawing/2014/main" id="{0EC731D9-B1AB-4019-9E93-16C8C0715592}"/>
              </a:ext>
            </a:extLst>
          </p:cNvPr>
          <p:cNvSpPr>
            <a:spLocks noGrp="1" noRot="1" noChangeAspect="1"/>
          </p:cNvSpPr>
          <p:nvPr>
            <p:ph type="sldImg" idx="2"/>
          </p:nvPr>
        </p:nvSpPr>
        <p:spPr>
          <a:xfrm>
            <a:off x="90489" y="744541"/>
            <a:ext cx="6616698" cy="3722686"/>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D2336A98-F56C-4C08-BD16-2E6F9BF92942}"/>
              </a:ext>
            </a:extLst>
          </p:cNvPr>
          <p:cNvSpPr txBox="1">
            <a:spLocks noGrp="1"/>
          </p:cNvSpPr>
          <p:nvPr>
            <p:ph type="body" sz="quarter" idx="3"/>
          </p:nvPr>
        </p:nvSpPr>
        <p:spPr>
          <a:xfrm>
            <a:off x="679764" y="4715158"/>
            <a:ext cx="5438137" cy="4466990"/>
          </a:xfrm>
          <a:prstGeom prst="rect">
            <a:avLst/>
          </a:prstGeom>
          <a:noFill/>
          <a:ln>
            <a:noFill/>
          </a:ln>
        </p:spPr>
        <p:txBody>
          <a:bodyPr vert="horz" wrap="square" lIns="90726" tIns="45363" rIns="90726" bIns="45363"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02D7667F-E60E-402C-A46E-9BD4C8B07530}"/>
              </a:ext>
            </a:extLst>
          </p:cNvPr>
          <p:cNvSpPr txBox="1">
            <a:spLocks noGrp="1"/>
          </p:cNvSpPr>
          <p:nvPr>
            <p:ph type="ftr" sz="quarter" idx="4"/>
          </p:nvPr>
        </p:nvSpPr>
        <p:spPr>
          <a:xfrm>
            <a:off x="0" y="9428588"/>
            <a:ext cx="2945657" cy="496336"/>
          </a:xfrm>
          <a:prstGeom prst="rect">
            <a:avLst/>
          </a:prstGeom>
          <a:noFill/>
          <a:ln>
            <a:noFill/>
          </a:ln>
        </p:spPr>
        <p:txBody>
          <a:bodyPr vert="horz" wrap="square" lIns="90726" tIns="45363" rIns="90726" bIns="45363"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88AAD267-4434-4812-99E2-6040DC402903}"/>
              </a:ext>
            </a:extLst>
          </p:cNvPr>
          <p:cNvSpPr txBox="1">
            <a:spLocks noGrp="1"/>
          </p:cNvSpPr>
          <p:nvPr>
            <p:ph type="sldNum" sz="quarter" idx="5"/>
          </p:nvPr>
        </p:nvSpPr>
        <p:spPr>
          <a:xfrm>
            <a:off x="3850446" y="9428588"/>
            <a:ext cx="2945657" cy="496336"/>
          </a:xfrm>
          <a:prstGeom prst="rect">
            <a:avLst/>
          </a:prstGeom>
          <a:noFill/>
          <a:ln>
            <a:noFill/>
          </a:ln>
        </p:spPr>
        <p:txBody>
          <a:bodyPr vert="horz" wrap="square" lIns="90726" tIns="45363" rIns="90726" bIns="45363"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ACBC4C60-8194-446B-9D7E-FFEA557DFA98}" type="slidenum">
              <a:t>‹#›</a:t>
            </a:fld>
            <a:endParaRPr lang="en-GB"/>
          </a:p>
        </p:txBody>
      </p:sp>
    </p:spTree>
    <p:extLst>
      <p:ext uri="{BB962C8B-B14F-4D97-AF65-F5344CB8AC3E}">
        <p14:creationId xmlns:p14="http://schemas.microsoft.com/office/powerpoint/2010/main" val="339699389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520A7-FD1C-4F4B-AAF7-CBF848604C79}"/>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5610888-E6B7-4EC2-B30E-118B947F2988}"/>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DB98E626-3169-440D-B3D1-EF649DB5D009}"/>
              </a:ext>
            </a:extLst>
          </p:cNvPr>
          <p:cNvSpPr txBox="1">
            <a:spLocks noGrp="1"/>
          </p:cNvSpPr>
          <p:nvPr>
            <p:ph type="sldNum" sz="quarter" idx="8"/>
          </p:nvPr>
        </p:nvSpPr>
        <p:spPr/>
        <p:txBody>
          <a:bodyPr/>
          <a:lstStyle/>
          <a:p>
            <a:pPr lvl="0"/>
            <a:fld id="{7843AB61-9212-480F-BA9D-6ED85BE4BCC0}" type="slidenum">
              <a:t>1</a:t>
            </a:fld>
            <a:endParaRPr lang="en-GB"/>
          </a:p>
        </p:txBody>
      </p:sp>
    </p:spTree>
    <p:extLst>
      <p:ext uri="{BB962C8B-B14F-4D97-AF65-F5344CB8AC3E}">
        <p14:creationId xmlns:p14="http://schemas.microsoft.com/office/powerpoint/2010/main" val="205368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C0535-A86D-465B-9BFA-4CAFC3DF1D25}"/>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195984B4-8B55-4217-AA05-03506E3798BA}"/>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3B1B62BA-4991-432A-9087-366ABDE207AD}"/>
              </a:ext>
            </a:extLst>
          </p:cNvPr>
          <p:cNvSpPr txBox="1">
            <a:spLocks noGrp="1"/>
          </p:cNvSpPr>
          <p:nvPr>
            <p:ph type="sldNum" sz="quarter" idx="8"/>
          </p:nvPr>
        </p:nvSpPr>
        <p:spPr/>
        <p:txBody>
          <a:bodyPr/>
          <a:lstStyle/>
          <a:p>
            <a:pPr lvl="0"/>
            <a:fld id="{659CD150-96B4-41F3-9A69-7D5B6F67021C}" type="slidenum">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D2669-B6FC-4C78-AB5D-93983A7B6B7F}"/>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62FA71C9-4F86-48C8-A57B-D0E8A69868B3}"/>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3BA1DD0F-C6F4-44CC-BCA8-6D04CC452A16}"/>
              </a:ext>
            </a:extLst>
          </p:cNvPr>
          <p:cNvSpPr txBox="1">
            <a:spLocks noGrp="1"/>
          </p:cNvSpPr>
          <p:nvPr>
            <p:ph type="sldNum" sz="quarter" idx="8"/>
          </p:nvPr>
        </p:nvSpPr>
        <p:spPr/>
        <p:txBody>
          <a:bodyPr/>
          <a:lstStyle/>
          <a:p>
            <a:pPr lvl="0"/>
            <a:fld id="{0C4C1D32-8E81-4A66-BD51-325B75DBACB9}" type="slidenum">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8AA38-1690-4003-9622-51EEF0819D3F}"/>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7F45C0C-DD2B-449F-AB3E-66E72C94F348}"/>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FB7894B1-BB12-40A3-8A02-A5C356DC3A72}"/>
              </a:ext>
            </a:extLst>
          </p:cNvPr>
          <p:cNvSpPr txBox="1">
            <a:spLocks noGrp="1"/>
          </p:cNvSpPr>
          <p:nvPr>
            <p:ph type="sldNum" sz="quarter" idx="8"/>
          </p:nvPr>
        </p:nvSpPr>
        <p:spPr/>
        <p:txBody>
          <a:bodyPr/>
          <a:lstStyle/>
          <a:p>
            <a:pPr lvl="0"/>
            <a:fld id="{9B8EEF3B-60CB-450E-A1C5-E59491F7FA28}" type="slidenum">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95804-F7E4-4C98-8DF5-C505DB9144D7}"/>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B2DD3DB7-8461-4E1E-A801-71DC88929147}"/>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9F9E103A-3F3B-487F-B2BF-A9D5B3A16E5C}"/>
              </a:ext>
            </a:extLst>
          </p:cNvPr>
          <p:cNvSpPr txBox="1">
            <a:spLocks noGrp="1"/>
          </p:cNvSpPr>
          <p:nvPr>
            <p:ph type="sldNum" sz="quarter" idx="8"/>
          </p:nvPr>
        </p:nvSpPr>
        <p:spPr/>
        <p:txBody>
          <a:bodyPr/>
          <a:lstStyle/>
          <a:p>
            <a:pPr lvl="0"/>
            <a:fld id="{080CFB02-4CAC-40C3-B09C-980704C680F0}" type="slidenum">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6B404-55C9-4D01-AF9D-6EFDF95A0092}"/>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52E8B0B-9C1C-4DB3-B6FA-F1FFDFBA1557}"/>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4C86A4B1-8EB6-4517-A684-B50A7DE296E6}"/>
              </a:ext>
            </a:extLst>
          </p:cNvPr>
          <p:cNvSpPr txBox="1">
            <a:spLocks noGrp="1"/>
          </p:cNvSpPr>
          <p:nvPr>
            <p:ph type="sldNum" sz="quarter" idx="8"/>
          </p:nvPr>
        </p:nvSpPr>
        <p:spPr/>
        <p:txBody>
          <a:bodyPr/>
          <a:lstStyle/>
          <a:p>
            <a:pPr lvl="0"/>
            <a:fld id="{0485DC36-5CC2-4F0A-9349-156229EB2005}" type="slidenum">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2F774-6228-47E1-8A9E-38E9B2954210}"/>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AA1B9CF5-FBDE-445D-AC72-D4EE4935767C}"/>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590A5B54-9AC2-4E2D-8013-6116ABA10D03}"/>
              </a:ext>
            </a:extLst>
          </p:cNvPr>
          <p:cNvSpPr txBox="1">
            <a:spLocks noGrp="1"/>
          </p:cNvSpPr>
          <p:nvPr>
            <p:ph type="sldNum" sz="quarter" idx="8"/>
          </p:nvPr>
        </p:nvSpPr>
        <p:spPr/>
        <p:txBody>
          <a:bodyPr/>
          <a:lstStyle/>
          <a:p>
            <a:pPr lvl="0"/>
            <a:fld id="{824D94AD-0EE5-4EAF-8A3A-AD83BB2B23DA}" type="slidenum">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779FA-914E-4FCC-AE3F-28E75D589CC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3A8A729-6B1F-467C-9B0E-A0BC387ACD28}"/>
              </a:ext>
            </a:extLst>
          </p:cNvPr>
          <p:cNvSpPr txBox="1">
            <a:spLocks noGrp="1"/>
          </p:cNvSpPr>
          <p:nvPr>
            <p:ph type="body" sz="quarter" idx="1"/>
          </p:nvPr>
        </p:nvSpPr>
        <p:spPr/>
        <p:txBody>
          <a:bodyPr>
            <a:normAutofit/>
          </a:bodyPr>
          <a:lstStyle/>
          <a:p>
            <a:endParaRPr lang="en-GB"/>
          </a:p>
        </p:txBody>
      </p:sp>
      <p:sp>
        <p:nvSpPr>
          <p:cNvPr id="4" name="Slide Number Placeholder 3">
            <a:extLst>
              <a:ext uri="{FF2B5EF4-FFF2-40B4-BE49-F238E27FC236}">
                <a16:creationId xmlns:a16="http://schemas.microsoft.com/office/drawing/2014/main" id="{73606B6A-3981-4B34-A1FF-D991D53C3A92}"/>
              </a:ext>
            </a:extLst>
          </p:cNvPr>
          <p:cNvSpPr txBox="1">
            <a:spLocks noGrp="1"/>
          </p:cNvSpPr>
          <p:nvPr>
            <p:ph type="sldNum" sz="quarter" idx="8"/>
          </p:nvPr>
        </p:nvSpPr>
        <p:spPr/>
        <p:txBody>
          <a:bodyPr/>
          <a:lstStyle/>
          <a:p>
            <a:pPr lvl="0"/>
            <a:fld id="{A6B8D99D-B6A3-40CC-BF59-6D544A35F21E}" type="slidenum">
              <a:t>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E232-2A17-4215-A1BD-1AEF7B10E6C4}"/>
              </a:ext>
            </a:extLst>
          </p:cNvPr>
          <p:cNvSpPr txBox="1">
            <a:spLocks noGrp="1"/>
          </p:cNvSpPr>
          <p:nvPr>
            <p:ph type="ctrTitle"/>
          </p:nvPr>
        </p:nvSpPr>
        <p:spPr>
          <a:xfrm>
            <a:off x="914400" y="2130423"/>
            <a:ext cx="10363196" cy="1470026"/>
          </a:xfrm>
        </p:spPr>
        <p:txBody>
          <a:bodyPr/>
          <a:lstStyle>
            <a:lvl1pPr>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EDFB9F62-2781-4AC3-B543-4A6D65A8BA44}"/>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D1816BE7-FAE4-429A-834C-39D5082ABF7C}"/>
              </a:ext>
            </a:extLst>
          </p:cNvPr>
          <p:cNvSpPr txBox="1">
            <a:spLocks noGrp="1"/>
          </p:cNvSpPr>
          <p:nvPr>
            <p:ph type="dt" sz="half" idx="7"/>
          </p:nvPr>
        </p:nvSpPr>
        <p:spPr/>
        <p:txBody>
          <a:bodyPr/>
          <a:lstStyle>
            <a:lvl1pPr>
              <a:defRPr/>
            </a:lvl1pPr>
          </a:lstStyle>
          <a:p>
            <a:pPr lvl="0"/>
            <a:fld id="{53AE7A2D-4989-47C8-A773-503EA7221E15}" type="datetime1">
              <a:rPr lang="en-GB"/>
              <a:pPr lvl="0"/>
              <a:t>28/02/2023</a:t>
            </a:fld>
            <a:endParaRPr lang="en-GB"/>
          </a:p>
        </p:txBody>
      </p:sp>
      <p:sp>
        <p:nvSpPr>
          <p:cNvPr id="5" name="Footer Placeholder 4">
            <a:extLst>
              <a:ext uri="{FF2B5EF4-FFF2-40B4-BE49-F238E27FC236}">
                <a16:creationId xmlns:a16="http://schemas.microsoft.com/office/drawing/2014/main" id="{5B487B87-BB6B-44A8-97EE-B02ACD31651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BA9EF57-E7B7-4381-A75F-5AC99B53AA71}"/>
              </a:ext>
            </a:extLst>
          </p:cNvPr>
          <p:cNvSpPr txBox="1">
            <a:spLocks noGrp="1"/>
          </p:cNvSpPr>
          <p:nvPr>
            <p:ph type="sldNum" sz="quarter" idx="8"/>
          </p:nvPr>
        </p:nvSpPr>
        <p:spPr/>
        <p:txBody>
          <a:bodyPr/>
          <a:lstStyle>
            <a:lvl1pPr>
              <a:defRPr/>
            </a:lvl1pPr>
          </a:lstStyle>
          <a:p>
            <a:pPr lvl="0"/>
            <a:fld id="{B1B83B71-63AA-4B53-B948-553439F86FD7}" type="slidenum">
              <a:t>‹#›</a:t>
            </a:fld>
            <a:endParaRPr lang="en-GB"/>
          </a:p>
        </p:txBody>
      </p:sp>
    </p:spTree>
    <p:extLst>
      <p:ext uri="{BB962C8B-B14F-4D97-AF65-F5344CB8AC3E}">
        <p14:creationId xmlns:p14="http://schemas.microsoft.com/office/powerpoint/2010/main" val="125103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22CC-2764-45C8-87EF-4C19FB725F7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ACFB2406-BD8E-4674-94E2-9F4E0802A2C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2F284-D10C-425D-B67D-45CA3DD9CEF7}"/>
              </a:ext>
            </a:extLst>
          </p:cNvPr>
          <p:cNvSpPr txBox="1">
            <a:spLocks noGrp="1"/>
          </p:cNvSpPr>
          <p:nvPr>
            <p:ph type="dt" sz="half" idx="7"/>
          </p:nvPr>
        </p:nvSpPr>
        <p:spPr/>
        <p:txBody>
          <a:bodyPr/>
          <a:lstStyle>
            <a:lvl1pPr>
              <a:defRPr/>
            </a:lvl1pPr>
          </a:lstStyle>
          <a:p>
            <a:pPr lvl="0"/>
            <a:fld id="{1498AB7E-3DEB-46DA-8C69-6209E34AF0A2}" type="datetime1">
              <a:rPr lang="en-GB"/>
              <a:pPr lvl="0"/>
              <a:t>28/02/2023</a:t>
            </a:fld>
            <a:endParaRPr lang="en-GB"/>
          </a:p>
        </p:txBody>
      </p:sp>
      <p:sp>
        <p:nvSpPr>
          <p:cNvPr id="5" name="Footer Placeholder 4">
            <a:extLst>
              <a:ext uri="{FF2B5EF4-FFF2-40B4-BE49-F238E27FC236}">
                <a16:creationId xmlns:a16="http://schemas.microsoft.com/office/drawing/2014/main" id="{411CF5B0-A905-4EB6-A681-4BC417AD141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D4406C9-4784-49ED-983C-095389BE2F1A}"/>
              </a:ext>
            </a:extLst>
          </p:cNvPr>
          <p:cNvSpPr txBox="1">
            <a:spLocks noGrp="1"/>
          </p:cNvSpPr>
          <p:nvPr>
            <p:ph type="sldNum" sz="quarter" idx="8"/>
          </p:nvPr>
        </p:nvSpPr>
        <p:spPr/>
        <p:txBody>
          <a:bodyPr/>
          <a:lstStyle>
            <a:lvl1pPr>
              <a:defRPr/>
            </a:lvl1pPr>
          </a:lstStyle>
          <a:p>
            <a:pPr lvl="0"/>
            <a:fld id="{9390F39B-82C0-4C70-B4DA-135059C6F67C}" type="slidenum">
              <a:t>‹#›</a:t>
            </a:fld>
            <a:endParaRPr lang="en-GB"/>
          </a:p>
        </p:txBody>
      </p:sp>
    </p:spTree>
    <p:extLst>
      <p:ext uri="{BB962C8B-B14F-4D97-AF65-F5344CB8AC3E}">
        <p14:creationId xmlns:p14="http://schemas.microsoft.com/office/powerpoint/2010/main" val="303466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2A662-B93E-4A25-854B-1A47F0ABC6FA}"/>
              </a:ext>
            </a:extLst>
          </p:cNvPr>
          <p:cNvSpPr txBox="1">
            <a:spLocks noGrp="1"/>
          </p:cNvSpPr>
          <p:nvPr>
            <p:ph type="title" orient="vert"/>
          </p:nvPr>
        </p:nvSpPr>
        <p:spPr>
          <a:xfrm>
            <a:off x="8839203" y="274640"/>
            <a:ext cx="2743200" cy="5851529"/>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78BD63D-EEA4-4E42-BFC1-B0C9093BD7D0}"/>
              </a:ext>
            </a:extLst>
          </p:cNvPr>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D7F1AE-7CE6-4C45-B0BA-EFE5171257F2}"/>
              </a:ext>
            </a:extLst>
          </p:cNvPr>
          <p:cNvSpPr txBox="1">
            <a:spLocks noGrp="1"/>
          </p:cNvSpPr>
          <p:nvPr>
            <p:ph type="dt" sz="half" idx="7"/>
          </p:nvPr>
        </p:nvSpPr>
        <p:spPr/>
        <p:txBody>
          <a:bodyPr/>
          <a:lstStyle>
            <a:lvl1pPr>
              <a:defRPr/>
            </a:lvl1pPr>
          </a:lstStyle>
          <a:p>
            <a:pPr lvl="0"/>
            <a:fld id="{DA30A5D1-DEFB-4FB5-B08B-BD53766334BE}" type="datetime1">
              <a:rPr lang="en-GB"/>
              <a:pPr lvl="0"/>
              <a:t>28/02/2023</a:t>
            </a:fld>
            <a:endParaRPr lang="en-GB"/>
          </a:p>
        </p:txBody>
      </p:sp>
      <p:sp>
        <p:nvSpPr>
          <p:cNvPr id="5" name="Footer Placeholder 4">
            <a:extLst>
              <a:ext uri="{FF2B5EF4-FFF2-40B4-BE49-F238E27FC236}">
                <a16:creationId xmlns:a16="http://schemas.microsoft.com/office/drawing/2014/main" id="{0B255C30-EE21-4EFA-8C61-094582B4A59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EE9BAF8-EE80-4373-8B42-610400D01F07}"/>
              </a:ext>
            </a:extLst>
          </p:cNvPr>
          <p:cNvSpPr txBox="1">
            <a:spLocks noGrp="1"/>
          </p:cNvSpPr>
          <p:nvPr>
            <p:ph type="sldNum" sz="quarter" idx="8"/>
          </p:nvPr>
        </p:nvSpPr>
        <p:spPr/>
        <p:txBody>
          <a:bodyPr/>
          <a:lstStyle>
            <a:lvl1pPr>
              <a:defRPr/>
            </a:lvl1pPr>
          </a:lstStyle>
          <a:p>
            <a:pPr lvl="0"/>
            <a:fld id="{8E2A1DC1-D158-4335-B271-D63639FE8D91}" type="slidenum">
              <a:t>‹#›</a:t>
            </a:fld>
            <a:endParaRPr lang="en-GB"/>
          </a:p>
        </p:txBody>
      </p:sp>
    </p:spTree>
    <p:extLst>
      <p:ext uri="{BB962C8B-B14F-4D97-AF65-F5344CB8AC3E}">
        <p14:creationId xmlns:p14="http://schemas.microsoft.com/office/powerpoint/2010/main" val="257615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E0D2-627F-4D92-AD71-9F9268C25AA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C211E3A-EFCA-4638-B598-55101EE7A17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A5E5FE-E8B5-45A9-A757-9E893398208D}"/>
              </a:ext>
            </a:extLst>
          </p:cNvPr>
          <p:cNvSpPr txBox="1">
            <a:spLocks noGrp="1"/>
          </p:cNvSpPr>
          <p:nvPr>
            <p:ph type="dt" sz="half" idx="7"/>
          </p:nvPr>
        </p:nvSpPr>
        <p:spPr/>
        <p:txBody>
          <a:bodyPr/>
          <a:lstStyle>
            <a:lvl1pPr>
              <a:defRPr/>
            </a:lvl1pPr>
          </a:lstStyle>
          <a:p>
            <a:pPr lvl="0"/>
            <a:fld id="{DA414C71-C556-497E-9CA0-79B7A22F1258}" type="datetime1">
              <a:rPr lang="en-GB"/>
              <a:pPr lvl="0"/>
              <a:t>28/02/2023</a:t>
            </a:fld>
            <a:endParaRPr lang="en-GB"/>
          </a:p>
        </p:txBody>
      </p:sp>
      <p:sp>
        <p:nvSpPr>
          <p:cNvPr id="5" name="Footer Placeholder 4">
            <a:extLst>
              <a:ext uri="{FF2B5EF4-FFF2-40B4-BE49-F238E27FC236}">
                <a16:creationId xmlns:a16="http://schemas.microsoft.com/office/drawing/2014/main" id="{0A26156D-8572-4757-91B4-CD7DB072C66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7E28A49-FF4E-4DF5-9629-3A29F4839BCA}"/>
              </a:ext>
            </a:extLst>
          </p:cNvPr>
          <p:cNvSpPr txBox="1">
            <a:spLocks noGrp="1"/>
          </p:cNvSpPr>
          <p:nvPr>
            <p:ph type="sldNum" sz="quarter" idx="8"/>
          </p:nvPr>
        </p:nvSpPr>
        <p:spPr/>
        <p:txBody>
          <a:bodyPr/>
          <a:lstStyle>
            <a:lvl1pPr>
              <a:defRPr/>
            </a:lvl1pPr>
          </a:lstStyle>
          <a:p>
            <a:pPr lvl="0"/>
            <a:fld id="{B98BBCAA-A068-45B6-AE6F-A3BAD5620677}" type="slidenum">
              <a:t>‹#›</a:t>
            </a:fld>
            <a:endParaRPr lang="en-GB"/>
          </a:p>
        </p:txBody>
      </p:sp>
    </p:spTree>
    <p:extLst>
      <p:ext uri="{BB962C8B-B14F-4D97-AF65-F5344CB8AC3E}">
        <p14:creationId xmlns:p14="http://schemas.microsoft.com/office/powerpoint/2010/main" val="12960947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06C3-E853-439A-B16F-89A7F118F8D3}"/>
              </a:ext>
            </a:extLst>
          </p:cNvPr>
          <p:cNvSpPr txBox="1">
            <a:spLocks noGrp="1"/>
          </p:cNvSpPr>
          <p:nvPr>
            <p:ph type="title"/>
          </p:nvPr>
        </p:nvSpPr>
        <p:spPr>
          <a:xfrm>
            <a:off x="963082" y="4406905"/>
            <a:ext cx="10363196" cy="1362071"/>
          </a:xfrm>
        </p:spPr>
        <p:txBody>
          <a:bodyPr anchor="t" anchorCtr="0"/>
          <a:lstStyle>
            <a:lvl1pPr algn="l">
              <a:defRPr sz="4000" b="1" cap="all"/>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F357F058-9BCA-49AD-9127-5924460F39CC}"/>
              </a:ext>
            </a:extLst>
          </p:cNvPr>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9D2C52FB-1EC7-4C11-B5FE-3C8BAF829397}"/>
              </a:ext>
            </a:extLst>
          </p:cNvPr>
          <p:cNvSpPr txBox="1">
            <a:spLocks noGrp="1"/>
          </p:cNvSpPr>
          <p:nvPr>
            <p:ph type="dt" sz="half" idx="7"/>
          </p:nvPr>
        </p:nvSpPr>
        <p:spPr/>
        <p:txBody>
          <a:bodyPr/>
          <a:lstStyle>
            <a:lvl1pPr>
              <a:defRPr/>
            </a:lvl1pPr>
          </a:lstStyle>
          <a:p>
            <a:pPr lvl="0"/>
            <a:fld id="{965238EA-C5CB-43DA-A881-340A69610F9F}" type="datetime1">
              <a:rPr lang="en-GB"/>
              <a:pPr lvl="0"/>
              <a:t>28/02/2023</a:t>
            </a:fld>
            <a:endParaRPr lang="en-GB"/>
          </a:p>
        </p:txBody>
      </p:sp>
      <p:sp>
        <p:nvSpPr>
          <p:cNvPr id="5" name="Footer Placeholder 4">
            <a:extLst>
              <a:ext uri="{FF2B5EF4-FFF2-40B4-BE49-F238E27FC236}">
                <a16:creationId xmlns:a16="http://schemas.microsoft.com/office/drawing/2014/main" id="{AD157C36-C444-4A4F-969D-A56E85BFB6F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CC027F1-8773-4479-AFCD-01B6FC08BAC9}"/>
              </a:ext>
            </a:extLst>
          </p:cNvPr>
          <p:cNvSpPr txBox="1">
            <a:spLocks noGrp="1"/>
          </p:cNvSpPr>
          <p:nvPr>
            <p:ph type="sldNum" sz="quarter" idx="8"/>
          </p:nvPr>
        </p:nvSpPr>
        <p:spPr/>
        <p:txBody>
          <a:bodyPr/>
          <a:lstStyle>
            <a:lvl1pPr>
              <a:defRPr/>
            </a:lvl1pPr>
          </a:lstStyle>
          <a:p>
            <a:pPr lvl="0"/>
            <a:fld id="{BA439172-659B-4601-8191-9C47D48076FF}" type="slidenum">
              <a:t>‹#›</a:t>
            </a:fld>
            <a:endParaRPr lang="en-GB"/>
          </a:p>
        </p:txBody>
      </p:sp>
    </p:spTree>
    <p:extLst>
      <p:ext uri="{BB962C8B-B14F-4D97-AF65-F5344CB8AC3E}">
        <p14:creationId xmlns:p14="http://schemas.microsoft.com/office/powerpoint/2010/main" val="298589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4E69-A055-4E2E-BE0B-C33255922ED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0A31BE5-CF52-406D-96E3-D6E8E55FB612}"/>
              </a:ext>
            </a:extLst>
          </p:cNvPr>
          <p:cNvSpPr txBox="1">
            <a:spLocks noGrp="1"/>
          </p:cNvSpPr>
          <p:nvPr>
            <p:ph idx="1"/>
          </p:nvPr>
        </p:nvSpPr>
        <p:spPr>
          <a:xfrm>
            <a:off x="609603"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E15762-6531-4237-8C96-2DABAD980529}"/>
              </a:ext>
            </a:extLst>
          </p:cNvPr>
          <p:cNvSpPr txBox="1">
            <a:spLocks noGrp="1"/>
          </p:cNvSpPr>
          <p:nvPr>
            <p:ph idx="2"/>
          </p:nvPr>
        </p:nvSpPr>
        <p:spPr>
          <a:xfrm>
            <a:off x="6197602" y="1600200"/>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D536AA-916E-4C47-90DB-0B46A17D4AA7}"/>
              </a:ext>
            </a:extLst>
          </p:cNvPr>
          <p:cNvSpPr txBox="1">
            <a:spLocks noGrp="1"/>
          </p:cNvSpPr>
          <p:nvPr>
            <p:ph type="dt" sz="half" idx="7"/>
          </p:nvPr>
        </p:nvSpPr>
        <p:spPr/>
        <p:txBody>
          <a:bodyPr/>
          <a:lstStyle>
            <a:lvl1pPr>
              <a:defRPr/>
            </a:lvl1pPr>
          </a:lstStyle>
          <a:p>
            <a:pPr lvl="0"/>
            <a:fld id="{23010848-EE55-4472-91EB-BE07D84508C5}" type="datetime1">
              <a:rPr lang="en-GB"/>
              <a:pPr lvl="0"/>
              <a:t>28/02/2023</a:t>
            </a:fld>
            <a:endParaRPr lang="en-GB"/>
          </a:p>
        </p:txBody>
      </p:sp>
      <p:sp>
        <p:nvSpPr>
          <p:cNvPr id="6" name="Footer Placeholder 5">
            <a:extLst>
              <a:ext uri="{FF2B5EF4-FFF2-40B4-BE49-F238E27FC236}">
                <a16:creationId xmlns:a16="http://schemas.microsoft.com/office/drawing/2014/main" id="{48562EC0-E779-4C4B-B157-6C2F50A60699}"/>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100B781-6610-4516-B7B9-AFA6CDAAC0AE}"/>
              </a:ext>
            </a:extLst>
          </p:cNvPr>
          <p:cNvSpPr txBox="1">
            <a:spLocks noGrp="1"/>
          </p:cNvSpPr>
          <p:nvPr>
            <p:ph type="sldNum" sz="quarter" idx="8"/>
          </p:nvPr>
        </p:nvSpPr>
        <p:spPr/>
        <p:txBody>
          <a:bodyPr/>
          <a:lstStyle>
            <a:lvl1pPr>
              <a:defRPr/>
            </a:lvl1pPr>
          </a:lstStyle>
          <a:p>
            <a:pPr lvl="0"/>
            <a:fld id="{91CFBD0B-0B8D-47F8-B98F-9C2B7252B7D7}" type="slidenum">
              <a:t>‹#›</a:t>
            </a:fld>
            <a:endParaRPr lang="en-GB"/>
          </a:p>
        </p:txBody>
      </p:sp>
    </p:spTree>
    <p:extLst>
      <p:ext uri="{BB962C8B-B14F-4D97-AF65-F5344CB8AC3E}">
        <p14:creationId xmlns:p14="http://schemas.microsoft.com/office/powerpoint/2010/main" val="346858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3CD3-A45B-4BAE-B05C-0E7714FB4E56}"/>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773D423-B498-4325-8170-3E6D44660C88}"/>
              </a:ext>
            </a:extLst>
          </p:cNvPr>
          <p:cNvSpPr txBox="1">
            <a:spLocks noGrp="1"/>
          </p:cNvSpPr>
          <p:nvPr>
            <p:ph type="body" idx="1"/>
          </p:nvPr>
        </p:nvSpPr>
        <p:spPr>
          <a:xfrm>
            <a:off x="609603" y="1535113"/>
            <a:ext cx="5386913"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6EDBFFCC-E099-4E07-A5E7-8E7E8C3EA4FC}"/>
              </a:ext>
            </a:extLst>
          </p:cNvPr>
          <p:cNvSpPr txBox="1">
            <a:spLocks noGrp="1"/>
          </p:cNvSpPr>
          <p:nvPr>
            <p:ph idx="2"/>
          </p:nvPr>
        </p:nvSpPr>
        <p:spPr>
          <a:xfrm>
            <a:off x="609603"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836A77-63BA-4202-BE0D-E3B6EB5CCF13}"/>
              </a:ext>
            </a:extLst>
          </p:cNvPr>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3F10A18-26B7-453B-9A1C-17ED4950874F}"/>
              </a:ext>
            </a:extLst>
          </p:cNvPr>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B28620-47AD-4CC6-960B-5FC29A824972}"/>
              </a:ext>
            </a:extLst>
          </p:cNvPr>
          <p:cNvSpPr txBox="1">
            <a:spLocks noGrp="1"/>
          </p:cNvSpPr>
          <p:nvPr>
            <p:ph type="dt" sz="half" idx="7"/>
          </p:nvPr>
        </p:nvSpPr>
        <p:spPr/>
        <p:txBody>
          <a:bodyPr/>
          <a:lstStyle>
            <a:lvl1pPr>
              <a:defRPr/>
            </a:lvl1pPr>
          </a:lstStyle>
          <a:p>
            <a:pPr lvl="0"/>
            <a:fld id="{36AAA6FB-0C7C-40B8-A04F-63E77878D482}" type="datetime1">
              <a:rPr lang="en-GB"/>
              <a:pPr lvl="0"/>
              <a:t>28/02/2023</a:t>
            </a:fld>
            <a:endParaRPr lang="en-GB"/>
          </a:p>
        </p:txBody>
      </p:sp>
      <p:sp>
        <p:nvSpPr>
          <p:cNvPr id="8" name="Footer Placeholder 7">
            <a:extLst>
              <a:ext uri="{FF2B5EF4-FFF2-40B4-BE49-F238E27FC236}">
                <a16:creationId xmlns:a16="http://schemas.microsoft.com/office/drawing/2014/main" id="{E1A7F9D5-6CC3-473D-B49C-CADF59470425}"/>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3949AD31-615C-46D3-A29B-BA24D635BCD6}"/>
              </a:ext>
            </a:extLst>
          </p:cNvPr>
          <p:cNvSpPr txBox="1">
            <a:spLocks noGrp="1"/>
          </p:cNvSpPr>
          <p:nvPr>
            <p:ph type="sldNum" sz="quarter" idx="8"/>
          </p:nvPr>
        </p:nvSpPr>
        <p:spPr/>
        <p:txBody>
          <a:bodyPr/>
          <a:lstStyle>
            <a:lvl1pPr>
              <a:defRPr/>
            </a:lvl1pPr>
          </a:lstStyle>
          <a:p>
            <a:pPr lvl="0"/>
            <a:fld id="{B12BE8A1-330D-4BDA-9F11-443A70696ABC}" type="slidenum">
              <a:t>‹#›</a:t>
            </a:fld>
            <a:endParaRPr lang="en-GB"/>
          </a:p>
        </p:txBody>
      </p:sp>
    </p:spTree>
    <p:extLst>
      <p:ext uri="{BB962C8B-B14F-4D97-AF65-F5344CB8AC3E}">
        <p14:creationId xmlns:p14="http://schemas.microsoft.com/office/powerpoint/2010/main" val="267738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2229-5849-4FD2-8B42-BD2B8BC4AC8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DB3D9E0-E065-4F5F-9D7C-5F8738B7C417}"/>
              </a:ext>
            </a:extLst>
          </p:cNvPr>
          <p:cNvSpPr txBox="1">
            <a:spLocks noGrp="1"/>
          </p:cNvSpPr>
          <p:nvPr>
            <p:ph type="dt" sz="half" idx="7"/>
          </p:nvPr>
        </p:nvSpPr>
        <p:spPr/>
        <p:txBody>
          <a:bodyPr/>
          <a:lstStyle>
            <a:lvl1pPr>
              <a:defRPr/>
            </a:lvl1pPr>
          </a:lstStyle>
          <a:p>
            <a:pPr lvl="0"/>
            <a:fld id="{62B8DEBC-D8E6-4744-94E3-DB83D8533ECE}" type="datetime1">
              <a:rPr lang="en-GB"/>
              <a:pPr lvl="0"/>
              <a:t>28/02/2023</a:t>
            </a:fld>
            <a:endParaRPr lang="en-GB"/>
          </a:p>
        </p:txBody>
      </p:sp>
      <p:sp>
        <p:nvSpPr>
          <p:cNvPr id="4" name="Footer Placeholder 3">
            <a:extLst>
              <a:ext uri="{FF2B5EF4-FFF2-40B4-BE49-F238E27FC236}">
                <a16:creationId xmlns:a16="http://schemas.microsoft.com/office/drawing/2014/main" id="{9CB9A548-D480-4433-872C-411BD835FBCB}"/>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C337969F-91F2-4AB2-846A-9E85B5C676E0}"/>
              </a:ext>
            </a:extLst>
          </p:cNvPr>
          <p:cNvSpPr txBox="1">
            <a:spLocks noGrp="1"/>
          </p:cNvSpPr>
          <p:nvPr>
            <p:ph type="sldNum" sz="quarter" idx="8"/>
          </p:nvPr>
        </p:nvSpPr>
        <p:spPr/>
        <p:txBody>
          <a:bodyPr/>
          <a:lstStyle>
            <a:lvl1pPr>
              <a:defRPr/>
            </a:lvl1pPr>
          </a:lstStyle>
          <a:p>
            <a:pPr lvl="0"/>
            <a:fld id="{46F2F656-F038-490F-BC0F-804EED1ED4C0}" type="slidenum">
              <a:t>‹#›</a:t>
            </a:fld>
            <a:endParaRPr lang="en-GB"/>
          </a:p>
        </p:txBody>
      </p:sp>
    </p:spTree>
    <p:extLst>
      <p:ext uri="{BB962C8B-B14F-4D97-AF65-F5344CB8AC3E}">
        <p14:creationId xmlns:p14="http://schemas.microsoft.com/office/powerpoint/2010/main" val="231346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84439-F55A-44A2-B2EA-AEEBA9DAB3A4}"/>
              </a:ext>
            </a:extLst>
          </p:cNvPr>
          <p:cNvSpPr txBox="1">
            <a:spLocks noGrp="1"/>
          </p:cNvSpPr>
          <p:nvPr>
            <p:ph type="dt" sz="half" idx="7"/>
          </p:nvPr>
        </p:nvSpPr>
        <p:spPr/>
        <p:txBody>
          <a:bodyPr/>
          <a:lstStyle>
            <a:lvl1pPr>
              <a:defRPr/>
            </a:lvl1pPr>
          </a:lstStyle>
          <a:p>
            <a:pPr lvl="0"/>
            <a:fld id="{71738FCA-7CEB-4B4E-B98F-96ED931CEB76}" type="datetime1">
              <a:rPr lang="en-GB"/>
              <a:pPr lvl="0"/>
              <a:t>28/02/2023</a:t>
            </a:fld>
            <a:endParaRPr lang="en-GB"/>
          </a:p>
        </p:txBody>
      </p:sp>
      <p:sp>
        <p:nvSpPr>
          <p:cNvPr id="3" name="Footer Placeholder 2">
            <a:extLst>
              <a:ext uri="{FF2B5EF4-FFF2-40B4-BE49-F238E27FC236}">
                <a16:creationId xmlns:a16="http://schemas.microsoft.com/office/drawing/2014/main" id="{57C50279-C4B9-4652-AD1A-107272584C19}"/>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5D117403-3667-4603-9823-BC39E053AF77}"/>
              </a:ext>
            </a:extLst>
          </p:cNvPr>
          <p:cNvSpPr txBox="1">
            <a:spLocks noGrp="1"/>
          </p:cNvSpPr>
          <p:nvPr>
            <p:ph type="sldNum" sz="quarter" idx="8"/>
          </p:nvPr>
        </p:nvSpPr>
        <p:spPr/>
        <p:txBody>
          <a:bodyPr/>
          <a:lstStyle>
            <a:lvl1pPr>
              <a:defRPr/>
            </a:lvl1pPr>
          </a:lstStyle>
          <a:p>
            <a:pPr lvl="0"/>
            <a:fld id="{19BB7520-0B34-4958-81B8-CB08E0293BBB}" type="slidenum">
              <a:t>‹#›</a:t>
            </a:fld>
            <a:endParaRPr lang="en-GB"/>
          </a:p>
        </p:txBody>
      </p:sp>
    </p:spTree>
    <p:extLst>
      <p:ext uri="{BB962C8B-B14F-4D97-AF65-F5344CB8AC3E}">
        <p14:creationId xmlns:p14="http://schemas.microsoft.com/office/powerpoint/2010/main" val="344548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B3A6-B50A-4AF1-8FC5-F44C3ECC1CE6}"/>
              </a:ext>
            </a:extLst>
          </p:cNvPr>
          <p:cNvSpPr txBox="1">
            <a:spLocks noGrp="1"/>
          </p:cNvSpPr>
          <p:nvPr>
            <p:ph type="title"/>
          </p:nvPr>
        </p:nvSpPr>
        <p:spPr>
          <a:xfrm>
            <a:off x="609603" y="273048"/>
            <a:ext cx="4011079" cy="1162046"/>
          </a:xfrm>
        </p:spPr>
        <p:txBody>
          <a:bodyPr anchor="b" anchorCtr="0"/>
          <a:lstStyle>
            <a:lvl1pPr algn="l">
              <a:defRPr sz="2000" b="1"/>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9ED47B6-51F0-4F86-8CAC-794230B3FDA2}"/>
              </a:ext>
            </a:extLst>
          </p:cNvPr>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8B49D9-B575-49EB-8781-74191B38874D}"/>
              </a:ext>
            </a:extLst>
          </p:cNvPr>
          <p:cNvSpPr txBox="1">
            <a:spLocks noGrp="1"/>
          </p:cNvSpPr>
          <p:nvPr>
            <p:ph type="body" idx="2"/>
          </p:nvPr>
        </p:nvSpPr>
        <p:spPr>
          <a:xfrm>
            <a:off x="609603" y="1435105"/>
            <a:ext cx="4011079" cy="46910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B6DFC228-3D1E-4203-8208-AEEDB239F4AA}"/>
              </a:ext>
            </a:extLst>
          </p:cNvPr>
          <p:cNvSpPr txBox="1">
            <a:spLocks noGrp="1"/>
          </p:cNvSpPr>
          <p:nvPr>
            <p:ph type="dt" sz="half" idx="7"/>
          </p:nvPr>
        </p:nvSpPr>
        <p:spPr/>
        <p:txBody>
          <a:bodyPr/>
          <a:lstStyle>
            <a:lvl1pPr>
              <a:defRPr/>
            </a:lvl1pPr>
          </a:lstStyle>
          <a:p>
            <a:pPr lvl="0"/>
            <a:fld id="{91604362-3342-4F1D-8C3E-A08D891BDAEF}" type="datetime1">
              <a:rPr lang="en-GB"/>
              <a:pPr lvl="0"/>
              <a:t>28/02/2023</a:t>
            </a:fld>
            <a:endParaRPr lang="en-GB"/>
          </a:p>
        </p:txBody>
      </p:sp>
      <p:sp>
        <p:nvSpPr>
          <p:cNvPr id="6" name="Footer Placeholder 5">
            <a:extLst>
              <a:ext uri="{FF2B5EF4-FFF2-40B4-BE49-F238E27FC236}">
                <a16:creationId xmlns:a16="http://schemas.microsoft.com/office/drawing/2014/main" id="{E700F469-AFCA-426A-AE87-75A7C91BF29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0B84840-4D9D-4A4C-AD9D-D6BB4C2895C6}"/>
              </a:ext>
            </a:extLst>
          </p:cNvPr>
          <p:cNvSpPr txBox="1">
            <a:spLocks noGrp="1"/>
          </p:cNvSpPr>
          <p:nvPr>
            <p:ph type="sldNum" sz="quarter" idx="8"/>
          </p:nvPr>
        </p:nvSpPr>
        <p:spPr/>
        <p:txBody>
          <a:bodyPr/>
          <a:lstStyle>
            <a:lvl1pPr>
              <a:defRPr/>
            </a:lvl1pPr>
          </a:lstStyle>
          <a:p>
            <a:pPr lvl="0"/>
            <a:fld id="{204C868E-F9CF-474E-988B-ABE1FC6EE899}" type="slidenum">
              <a:t>‹#›</a:t>
            </a:fld>
            <a:endParaRPr lang="en-GB"/>
          </a:p>
        </p:txBody>
      </p:sp>
    </p:spTree>
    <p:extLst>
      <p:ext uri="{BB962C8B-B14F-4D97-AF65-F5344CB8AC3E}">
        <p14:creationId xmlns:p14="http://schemas.microsoft.com/office/powerpoint/2010/main" val="481168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A1C2-1549-4E67-9EBB-7F005B53D4F6}"/>
              </a:ext>
            </a:extLst>
          </p:cNvPr>
          <p:cNvSpPr txBox="1">
            <a:spLocks noGrp="1"/>
          </p:cNvSpPr>
          <p:nvPr>
            <p:ph type="title"/>
          </p:nvPr>
        </p:nvSpPr>
        <p:spPr>
          <a:xfrm>
            <a:off x="2389720" y="4800600"/>
            <a:ext cx="7315200" cy="566735"/>
          </a:xfrm>
        </p:spPr>
        <p:txBody>
          <a:bodyPr anchor="b" anchorCtr="0"/>
          <a:lstStyle>
            <a:lvl1pPr algn="l">
              <a:defRPr sz="2000" b="1"/>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6063A676-2B0A-4455-ACF3-BEAF6D54D288}"/>
              </a:ext>
            </a:extLst>
          </p:cNvPr>
          <p:cNvSpPr txBox="1">
            <a:spLocks noGrp="1"/>
          </p:cNvSpPr>
          <p:nvPr>
            <p:ph type="pic" idx="1"/>
          </p:nvPr>
        </p:nvSpPr>
        <p:spPr>
          <a:xfrm>
            <a:off x="2389720" y="612776"/>
            <a:ext cx="7315200" cy="4114800"/>
          </a:xfrm>
        </p:spPr>
        <p:txBody>
          <a:bodyPr/>
          <a:lstStyle>
            <a:lvl1pPr marL="0" indent="0">
              <a:buNone/>
              <a:defRPr lang="en-GB"/>
            </a:lvl1pPr>
          </a:lstStyle>
          <a:p>
            <a:pPr lvl="0"/>
            <a:endParaRPr lang="en-GB"/>
          </a:p>
        </p:txBody>
      </p:sp>
      <p:sp>
        <p:nvSpPr>
          <p:cNvPr id="4" name="Text Placeholder 3">
            <a:extLst>
              <a:ext uri="{FF2B5EF4-FFF2-40B4-BE49-F238E27FC236}">
                <a16:creationId xmlns:a16="http://schemas.microsoft.com/office/drawing/2014/main" id="{9A6BD2A7-1DF6-47EB-A8EE-E3925F61543A}"/>
              </a:ext>
            </a:extLst>
          </p:cNvPr>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EACD1FE0-0710-4F45-83DF-F11DC28852F8}"/>
              </a:ext>
            </a:extLst>
          </p:cNvPr>
          <p:cNvSpPr txBox="1">
            <a:spLocks noGrp="1"/>
          </p:cNvSpPr>
          <p:nvPr>
            <p:ph type="dt" sz="half" idx="7"/>
          </p:nvPr>
        </p:nvSpPr>
        <p:spPr/>
        <p:txBody>
          <a:bodyPr/>
          <a:lstStyle>
            <a:lvl1pPr>
              <a:defRPr/>
            </a:lvl1pPr>
          </a:lstStyle>
          <a:p>
            <a:pPr lvl="0"/>
            <a:fld id="{DFDC7C26-57CC-417F-B47B-EDF71B37D3B1}" type="datetime1">
              <a:rPr lang="en-GB"/>
              <a:pPr lvl="0"/>
              <a:t>28/02/2023</a:t>
            </a:fld>
            <a:endParaRPr lang="en-GB"/>
          </a:p>
        </p:txBody>
      </p:sp>
      <p:sp>
        <p:nvSpPr>
          <p:cNvPr id="6" name="Footer Placeholder 5">
            <a:extLst>
              <a:ext uri="{FF2B5EF4-FFF2-40B4-BE49-F238E27FC236}">
                <a16:creationId xmlns:a16="http://schemas.microsoft.com/office/drawing/2014/main" id="{02074A16-0AA0-4D41-9494-D79182547CD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D8E08D4F-DD2D-4DD7-858E-4C163B0A4915}"/>
              </a:ext>
            </a:extLst>
          </p:cNvPr>
          <p:cNvSpPr txBox="1">
            <a:spLocks noGrp="1"/>
          </p:cNvSpPr>
          <p:nvPr>
            <p:ph type="sldNum" sz="quarter" idx="8"/>
          </p:nvPr>
        </p:nvSpPr>
        <p:spPr/>
        <p:txBody>
          <a:bodyPr/>
          <a:lstStyle>
            <a:lvl1pPr>
              <a:defRPr/>
            </a:lvl1pPr>
          </a:lstStyle>
          <a:p>
            <a:pPr lvl="0"/>
            <a:fld id="{07E6943C-1001-4563-B24B-DE5B9B25C0D1}" type="slidenum">
              <a:t>‹#›</a:t>
            </a:fld>
            <a:endParaRPr lang="en-GB"/>
          </a:p>
        </p:txBody>
      </p:sp>
    </p:spTree>
    <p:extLst>
      <p:ext uri="{BB962C8B-B14F-4D97-AF65-F5344CB8AC3E}">
        <p14:creationId xmlns:p14="http://schemas.microsoft.com/office/powerpoint/2010/main" val="42434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64826-0652-413E-9AA5-38B79E0A5F1C}"/>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5B00D49-9C4D-4742-B7AA-C61CFC05C191}"/>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FB18B-FBF1-486D-ABD2-37629BAC5454}"/>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31862E50-B1EA-4C30-8E42-6CE9FA8D1E3B}" type="datetime1">
              <a:rPr lang="en-GB"/>
              <a:pPr lvl="0"/>
              <a:t>28/02/2023</a:t>
            </a:fld>
            <a:endParaRPr lang="en-GB"/>
          </a:p>
        </p:txBody>
      </p:sp>
      <p:sp>
        <p:nvSpPr>
          <p:cNvPr id="5" name="Footer Placeholder 4">
            <a:extLst>
              <a:ext uri="{FF2B5EF4-FFF2-40B4-BE49-F238E27FC236}">
                <a16:creationId xmlns:a16="http://schemas.microsoft.com/office/drawing/2014/main" id="{09745593-6539-494D-8FC3-8A327B2C6AB4}"/>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493B7735-E43E-43C4-9034-BF881A601410}"/>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E876EA4A-18E1-415D-91B7-5053FABC718E}"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B930-02A1-425F-920D-0903D53B0946}"/>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dirty="0">
                <a:solidFill>
                  <a:srgbClr val="FFFFFF"/>
                </a:solidFill>
              </a:rPr>
              <a:t>Why study Enterprise and Marketing ?</a:t>
            </a:r>
          </a:p>
        </p:txBody>
      </p:sp>
      <p:sp>
        <p:nvSpPr>
          <p:cNvPr id="3" name="Content Placeholder 2">
            <a:extLst>
              <a:ext uri="{FF2B5EF4-FFF2-40B4-BE49-F238E27FC236}">
                <a16:creationId xmlns:a16="http://schemas.microsoft.com/office/drawing/2014/main" id="{CC1DEDB6-1C87-4B47-B001-0ED9255253E8}"/>
              </a:ext>
            </a:extLst>
          </p:cNvPr>
          <p:cNvSpPr txBox="1">
            <a:spLocks noGrp="1"/>
          </p:cNvSpPr>
          <p:nvPr>
            <p:ph idx="1"/>
          </p:nvPr>
        </p:nvSpPr>
        <p:spPr>
          <a:xfrm>
            <a:off x="407365" y="1412775"/>
            <a:ext cx="7704853" cy="4525959"/>
          </a:xfrm>
        </p:spPr>
        <p:txBody>
          <a:bodyPr>
            <a:normAutofit/>
          </a:bodyPr>
          <a:lstStyle/>
          <a:p>
            <a:pPr lvl="0"/>
            <a:r>
              <a:rPr lang="en-GB" dirty="0"/>
              <a:t>You may want to start your own business</a:t>
            </a:r>
          </a:p>
          <a:p>
            <a:pPr lvl="0"/>
            <a:r>
              <a:rPr lang="en-GB" dirty="0"/>
              <a:t>You may want to learn about how businesses work so you can work within a business environment or for someone else</a:t>
            </a:r>
          </a:p>
          <a:p>
            <a:pPr lvl="0"/>
            <a:r>
              <a:rPr lang="en-GB" dirty="0"/>
              <a:t>You may want top progress in an area within enterprise and marketing and want to build on your own personal knowledge</a:t>
            </a:r>
          </a:p>
          <a:p>
            <a:pPr marL="0" lvl="0" indent="0">
              <a:buNone/>
            </a:pPr>
            <a:endParaRPr lang="en-GB" dirty="0"/>
          </a:p>
        </p:txBody>
      </p:sp>
      <p:pic>
        <p:nvPicPr>
          <p:cNvPr id="5" name="Picture 2" descr="Erasmus+ call for proposals on vocational education and training  qualifications - Eurodiaconia">
            <a:extLst>
              <a:ext uri="{FF2B5EF4-FFF2-40B4-BE49-F238E27FC236}">
                <a16:creationId xmlns:a16="http://schemas.microsoft.com/office/drawing/2014/main" id="{6AD54CCB-BBF4-42C3-B236-92B4E40CB2AA}"/>
              </a:ext>
            </a:extLst>
          </p:cNvPr>
          <p:cNvPicPr>
            <a:picLocks noChangeAspect="1"/>
          </p:cNvPicPr>
          <p:nvPr/>
        </p:nvPicPr>
        <p:blipFill>
          <a:blip r:embed="rId5"/>
          <a:srcRect/>
          <a:stretch>
            <a:fillRect/>
          </a:stretch>
        </p:blipFill>
        <p:spPr>
          <a:xfrm>
            <a:off x="8362133" y="2149653"/>
            <a:ext cx="3318247" cy="2371697"/>
          </a:xfrm>
          <a:prstGeom prst="rect">
            <a:avLst/>
          </a:prstGeom>
          <a:noFill/>
          <a:ln cap="flat">
            <a:noFill/>
          </a:ln>
        </p:spPr>
      </p:pic>
      <p:pic>
        <p:nvPicPr>
          <p:cNvPr id="4" name="Recorded Sound">
            <a:hlinkClick r:id="" action="ppaction://media"/>
            <a:extLst>
              <a:ext uri="{FF2B5EF4-FFF2-40B4-BE49-F238E27FC236}">
                <a16:creationId xmlns:a16="http://schemas.microsoft.com/office/drawing/2014/main" id="{C24D50EA-4520-458E-8CA6-EE1980A82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6994" y="5633934"/>
            <a:ext cx="609600" cy="609600"/>
          </a:xfrm>
          <a:prstGeom prst="rect">
            <a:avLst/>
          </a:prstGeom>
        </p:spPr>
      </p:pic>
    </p:spTree>
    <p:extLst>
      <p:ext uri="{BB962C8B-B14F-4D97-AF65-F5344CB8AC3E}">
        <p14:creationId xmlns:p14="http://schemas.microsoft.com/office/powerpoint/2010/main" val="3085960775"/>
      </p:ext>
    </p:extLst>
  </p:cSld>
  <p:clrMapOvr>
    <a:masterClrMapping/>
  </p:clrMapOvr>
  <mc:AlternateContent xmlns:mc="http://schemas.openxmlformats.org/markup-compatibility/2006" xmlns:p14="http://schemas.microsoft.com/office/powerpoint/2010/main">
    <mc:Choice Requires="p14">
      <p:transition spd="slow" p14:dur="2000" advTm="48432"/>
    </mc:Choice>
    <mc:Fallback xmlns="">
      <p:transition spd="slow" advTm="484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4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14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60DB-2D35-48DD-959D-804CB18B15BB}"/>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a:solidFill>
                  <a:srgbClr val="FFFFFF"/>
                </a:solidFill>
              </a:rPr>
              <a:t>Enterprise and Marketing</a:t>
            </a:r>
          </a:p>
        </p:txBody>
      </p:sp>
      <p:sp>
        <p:nvSpPr>
          <p:cNvPr id="4" name="Rectangle 5">
            <a:extLst>
              <a:ext uri="{FF2B5EF4-FFF2-40B4-BE49-F238E27FC236}">
                <a16:creationId xmlns:a16="http://schemas.microsoft.com/office/drawing/2014/main" id="{528ADD91-5A2E-4AC8-AED3-601DBC5670F6}"/>
              </a:ext>
            </a:extLst>
          </p:cNvPr>
          <p:cNvSpPr/>
          <p:nvPr/>
        </p:nvSpPr>
        <p:spPr>
          <a:xfrm>
            <a:off x="6863532" y="1322953"/>
            <a:ext cx="5112565" cy="3293211"/>
          </a:xfrm>
          <a:prstGeom prst="rect">
            <a:avLst/>
          </a:prstGeom>
          <a:noFill/>
          <a:ln w="38103"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000000"/>
                </a:solidFill>
                <a:uFillTx/>
                <a:latin typeface="Calibri"/>
              </a:rPr>
              <a:t>GRADING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Level 2 </a:t>
            </a:r>
            <a:r>
              <a:rPr lang="en-GB" sz="2400" b="0" i="0" u="none" strike="noStrike" kern="1200" cap="none" spc="0" baseline="0">
                <a:solidFill>
                  <a:srgbClr val="000000"/>
                </a:solidFill>
                <a:uFillTx/>
                <a:latin typeface="Calibri"/>
              </a:rPr>
              <a:t>– Distinction* (*2), Distinction (D2), Merit (M2), Pass (P2)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Level 1 </a:t>
            </a:r>
            <a:r>
              <a:rPr lang="en-GB" sz="2400" b="0" i="0" u="none" strike="noStrike" kern="1200" cap="none" spc="0" baseline="0">
                <a:solidFill>
                  <a:srgbClr val="000000"/>
                </a:solidFill>
                <a:uFillTx/>
                <a:latin typeface="Calibri"/>
              </a:rPr>
              <a:t>– Distinction (D1), Merit (M1), Pass (P1) and Unclassified.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5" name="Rectangle 6">
            <a:extLst>
              <a:ext uri="{FF2B5EF4-FFF2-40B4-BE49-F238E27FC236}">
                <a16:creationId xmlns:a16="http://schemas.microsoft.com/office/drawing/2014/main" id="{F02DA5F3-A403-4E60-A5FE-CF3F7319D516}"/>
              </a:ext>
            </a:extLst>
          </p:cNvPr>
          <p:cNvSpPr/>
          <p:nvPr/>
        </p:nvSpPr>
        <p:spPr>
          <a:xfrm>
            <a:off x="263356" y="1322953"/>
            <a:ext cx="4574286" cy="4031873"/>
          </a:xfrm>
          <a:prstGeom prst="rect">
            <a:avLst/>
          </a:prstGeom>
          <a:noFill/>
          <a:ln w="38103"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dirty="0">
                <a:solidFill>
                  <a:srgbClr val="000000"/>
                </a:solidFill>
                <a:uFillTx/>
                <a:latin typeface="Calibri"/>
              </a:rPr>
              <a:t>STRUCTURE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1"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There are </a:t>
            </a:r>
            <a:r>
              <a:rPr lang="en-GB" sz="2400" b="1" i="0" u="none" strike="noStrike" kern="1200" cap="none" spc="0" baseline="0" dirty="0">
                <a:solidFill>
                  <a:srgbClr val="000000"/>
                </a:solidFill>
                <a:uFillTx/>
                <a:latin typeface="Calibri"/>
              </a:rPr>
              <a:t>three</a:t>
            </a:r>
            <a:r>
              <a:rPr lang="en-GB" sz="2400" b="0" i="0" u="none" strike="noStrike" kern="1200" cap="none" spc="0" baseline="0" dirty="0">
                <a:solidFill>
                  <a:srgbClr val="000000"/>
                </a:solidFill>
                <a:uFillTx/>
                <a:latin typeface="Calibri"/>
              </a:rPr>
              <a:t> mandatory units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1" i="0" u="none" strike="noStrike" kern="1200" cap="none" spc="0" baseline="0" dirty="0">
                <a:solidFill>
                  <a:srgbClr val="000000"/>
                </a:solidFill>
                <a:uFillTx/>
                <a:latin typeface="Calibri"/>
              </a:rPr>
              <a:t>One</a:t>
            </a:r>
            <a:r>
              <a:rPr lang="en-GB" sz="2400" b="0" i="0" u="none" strike="noStrike" kern="1200" cap="none" spc="0" baseline="0" dirty="0">
                <a:solidFill>
                  <a:srgbClr val="000000"/>
                </a:solidFill>
                <a:uFillTx/>
                <a:latin typeface="Calibri"/>
              </a:rPr>
              <a:t> written exam R067 – 40% this has to be taken in year 11</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1" i="0" u="none" strike="noStrike" kern="1200" cap="none" spc="0" baseline="0" dirty="0">
                <a:solidFill>
                  <a:srgbClr val="000000"/>
                </a:solidFill>
                <a:uFillTx/>
                <a:latin typeface="Calibri"/>
              </a:rPr>
              <a:t>Two</a:t>
            </a:r>
            <a:r>
              <a:rPr lang="en-GB" sz="2400" b="0" i="0" u="none" strike="noStrike" kern="1200" cap="none" spc="0" baseline="0" dirty="0">
                <a:solidFill>
                  <a:srgbClr val="000000"/>
                </a:solidFill>
                <a:uFillTx/>
                <a:latin typeface="Calibri"/>
              </a:rPr>
              <a:t> pieces of coursework R068 &amp; R069 – 60% which will be taken in year ten and 11</a:t>
            </a:r>
          </a:p>
        </p:txBody>
      </p:sp>
      <p:pic>
        <p:nvPicPr>
          <p:cNvPr id="6" name="Picture 2" descr="Refurbished R, A, B, C, D Grade mean? - Filmar Technologies">
            <a:extLst>
              <a:ext uri="{FF2B5EF4-FFF2-40B4-BE49-F238E27FC236}">
                <a16:creationId xmlns:a16="http://schemas.microsoft.com/office/drawing/2014/main" id="{14D8DBAC-7B43-4887-83CC-A224D6B6C7E5}"/>
              </a:ext>
            </a:extLst>
          </p:cNvPr>
          <p:cNvPicPr>
            <a:picLocks noChangeAspect="1"/>
          </p:cNvPicPr>
          <p:nvPr/>
        </p:nvPicPr>
        <p:blipFill>
          <a:blip r:embed="rId5"/>
          <a:srcRect/>
          <a:stretch>
            <a:fillRect/>
          </a:stretch>
        </p:blipFill>
        <p:spPr>
          <a:xfrm>
            <a:off x="4223796" y="4732788"/>
            <a:ext cx="3379732" cy="1930618"/>
          </a:xfrm>
          <a:prstGeom prst="rect">
            <a:avLst/>
          </a:prstGeom>
          <a:noFill/>
          <a:ln cap="flat">
            <a:noFill/>
          </a:ln>
        </p:spPr>
      </p:pic>
      <p:pic>
        <p:nvPicPr>
          <p:cNvPr id="3" name="Recorded Sound">
            <a:hlinkClick r:id="" action="ppaction://media"/>
            <a:extLst>
              <a:ext uri="{FF2B5EF4-FFF2-40B4-BE49-F238E27FC236}">
                <a16:creationId xmlns:a16="http://schemas.microsoft.com/office/drawing/2014/main" id="{2B9EB0C4-8C63-4E02-A21F-A2BC393DB9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8937" y="60538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68"/>
    </mc:Choice>
    <mc:Fallback xmlns="">
      <p:transition spd="slow" advTm="41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9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14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8CA2-BB53-42FE-9A5A-143E2B12314D}"/>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a:solidFill>
                  <a:srgbClr val="FFFFFF"/>
                </a:solidFill>
              </a:rPr>
              <a:t>What you will learn</a:t>
            </a:r>
          </a:p>
        </p:txBody>
      </p:sp>
      <p:sp>
        <p:nvSpPr>
          <p:cNvPr id="3" name="Rectangle 4">
            <a:extLst>
              <a:ext uri="{FF2B5EF4-FFF2-40B4-BE49-F238E27FC236}">
                <a16:creationId xmlns:a16="http://schemas.microsoft.com/office/drawing/2014/main" id="{DE952164-0DFE-4DA4-BA12-CFD931324322}"/>
              </a:ext>
            </a:extLst>
          </p:cNvPr>
          <p:cNvSpPr/>
          <p:nvPr/>
        </p:nvSpPr>
        <p:spPr>
          <a:xfrm>
            <a:off x="281624" y="1105104"/>
            <a:ext cx="4367805" cy="1193173"/>
          </a:xfrm>
          <a:prstGeom prst="rect">
            <a:avLst/>
          </a:prstGeom>
          <a:solidFill>
            <a:srgbClr val="DCE6F2"/>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How to apply </a:t>
            </a:r>
            <a:r>
              <a:rPr lang="en-GB" sz="2400" b="1" i="0" u="none" strike="noStrike" kern="1200" cap="none" spc="0" baseline="0" dirty="0">
                <a:solidFill>
                  <a:srgbClr val="000000"/>
                </a:solidFill>
                <a:uFillTx/>
                <a:latin typeface="Calibri"/>
              </a:rPr>
              <a:t>real life business </a:t>
            </a:r>
            <a:r>
              <a:rPr lang="en-GB" sz="2400" b="0" i="0" u="none" strike="noStrike" kern="1200" cap="none" spc="0" baseline="0" dirty="0">
                <a:solidFill>
                  <a:srgbClr val="000000"/>
                </a:solidFill>
                <a:uFillTx/>
                <a:latin typeface="Calibri"/>
              </a:rPr>
              <a:t>techniques to understand your customers and develop a product</a:t>
            </a:r>
          </a:p>
        </p:txBody>
      </p:sp>
      <p:sp>
        <p:nvSpPr>
          <p:cNvPr id="4" name="Rectangle 5">
            <a:extLst>
              <a:ext uri="{FF2B5EF4-FFF2-40B4-BE49-F238E27FC236}">
                <a16:creationId xmlns:a16="http://schemas.microsoft.com/office/drawing/2014/main" id="{D0E97FC3-4ED6-40CD-A89D-36BD20D3D24A}"/>
              </a:ext>
            </a:extLst>
          </p:cNvPr>
          <p:cNvSpPr/>
          <p:nvPr/>
        </p:nvSpPr>
        <p:spPr>
          <a:xfrm>
            <a:off x="1138874" y="5921799"/>
            <a:ext cx="4464493" cy="830997"/>
          </a:xfrm>
          <a:prstGeom prst="rect">
            <a:avLst/>
          </a:prstGeom>
          <a:solidFill>
            <a:srgbClr val="F2DCDB"/>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How businesses attract and keep their </a:t>
            </a:r>
            <a:r>
              <a:rPr lang="en-GB" sz="2400" b="1" i="0" u="none" strike="noStrike" kern="1200" cap="none" spc="0" baseline="0">
                <a:solidFill>
                  <a:srgbClr val="000000"/>
                </a:solidFill>
                <a:uFillTx/>
                <a:latin typeface="Calibri"/>
              </a:rPr>
              <a:t>customers</a:t>
            </a:r>
          </a:p>
        </p:txBody>
      </p:sp>
      <p:sp>
        <p:nvSpPr>
          <p:cNvPr id="5" name="Rectangle 6">
            <a:extLst>
              <a:ext uri="{FF2B5EF4-FFF2-40B4-BE49-F238E27FC236}">
                <a16:creationId xmlns:a16="http://schemas.microsoft.com/office/drawing/2014/main" id="{BCC78348-613E-4606-8511-E3AADACC8BFE}"/>
              </a:ext>
            </a:extLst>
          </p:cNvPr>
          <p:cNvSpPr/>
          <p:nvPr/>
        </p:nvSpPr>
        <p:spPr>
          <a:xfrm>
            <a:off x="4945320" y="2637711"/>
            <a:ext cx="4464493" cy="1200332"/>
          </a:xfrm>
          <a:prstGeom prst="rect">
            <a:avLst/>
          </a:prstGeom>
          <a:solidFill>
            <a:srgbClr val="E6E0EC"/>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rPr>
              <a:t>Research and design </a:t>
            </a:r>
            <a:r>
              <a:rPr lang="en-GB" sz="2400" b="0" i="0" u="none" strike="noStrike" kern="1200" cap="none" spc="0" baseline="0">
                <a:solidFill>
                  <a:srgbClr val="000000"/>
                </a:solidFill>
                <a:uFillTx/>
                <a:latin typeface="Calibri"/>
              </a:rPr>
              <a:t>your own business proposal – complete with facts and figures</a:t>
            </a:r>
          </a:p>
        </p:txBody>
      </p:sp>
      <p:sp>
        <p:nvSpPr>
          <p:cNvPr id="6" name="Rectangle 7">
            <a:extLst>
              <a:ext uri="{FF2B5EF4-FFF2-40B4-BE49-F238E27FC236}">
                <a16:creationId xmlns:a16="http://schemas.microsoft.com/office/drawing/2014/main" id="{A716BEE8-7713-4E16-9656-1DA3EDA39A28}"/>
              </a:ext>
            </a:extLst>
          </p:cNvPr>
          <p:cNvSpPr/>
          <p:nvPr/>
        </p:nvSpPr>
        <p:spPr>
          <a:xfrm>
            <a:off x="497645" y="2325383"/>
            <a:ext cx="3935760" cy="1200332"/>
          </a:xfrm>
          <a:prstGeom prst="rect">
            <a:avLst/>
          </a:prstGeom>
          <a:solidFill>
            <a:srgbClr val="DBEEF4"/>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How to </a:t>
            </a:r>
            <a:r>
              <a:rPr lang="en-GB" sz="2400" b="1" i="0" u="none" strike="noStrike" kern="1200" cap="none" spc="0" baseline="0" dirty="0">
                <a:solidFill>
                  <a:srgbClr val="000000"/>
                </a:solidFill>
                <a:uFillTx/>
                <a:latin typeface="Calibri"/>
              </a:rPr>
              <a:t>research potential customers</a:t>
            </a:r>
            <a:r>
              <a:rPr lang="en-GB" sz="2400" b="0" i="0" u="none" strike="noStrike" kern="1200" cap="none" spc="0" baseline="0" dirty="0">
                <a:solidFill>
                  <a:srgbClr val="000000"/>
                </a:solidFill>
                <a:uFillTx/>
                <a:latin typeface="Calibri"/>
              </a:rPr>
              <a:t>, present data and act on feedback</a:t>
            </a:r>
          </a:p>
        </p:txBody>
      </p:sp>
      <p:sp>
        <p:nvSpPr>
          <p:cNvPr id="7" name="Rectangle 8">
            <a:extLst>
              <a:ext uri="{FF2B5EF4-FFF2-40B4-BE49-F238E27FC236}">
                <a16:creationId xmlns:a16="http://schemas.microsoft.com/office/drawing/2014/main" id="{04323F6C-3E6B-43F8-88ED-8C19E37C884F}"/>
              </a:ext>
            </a:extLst>
          </p:cNvPr>
          <p:cNvSpPr/>
          <p:nvPr/>
        </p:nvSpPr>
        <p:spPr>
          <a:xfrm>
            <a:off x="6588635" y="5616998"/>
            <a:ext cx="4217406" cy="830997"/>
          </a:xfrm>
          <a:prstGeom prst="rect">
            <a:avLst/>
          </a:prstGeom>
          <a:solidFill>
            <a:srgbClr val="EBF1DE"/>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Prepare a business proposal and </a:t>
            </a:r>
            <a:r>
              <a:rPr lang="en-GB" sz="2400" b="1" i="0" u="none" strike="noStrike" kern="1200" cap="none" spc="0" baseline="0" dirty="0">
                <a:solidFill>
                  <a:srgbClr val="000000"/>
                </a:solidFill>
                <a:uFillTx/>
                <a:latin typeface="Calibri"/>
              </a:rPr>
              <a:t>pitching your idea</a:t>
            </a:r>
          </a:p>
        </p:txBody>
      </p:sp>
      <p:sp>
        <p:nvSpPr>
          <p:cNvPr id="8" name="Rectangle 9">
            <a:extLst>
              <a:ext uri="{FF2B5EF4-FFF2-40B4-BE49-F238E27FC236}">
                <a16:creationId xmlns:a16="http://schemas.microsoft.com/office/drawing/2014/main" id="{12CF8358-EB6E-43D1-8821-D91E471B3FFA}"/>
              </a:ext>
            </a:extLst>
          </p:cNvPr>
          <p:cNvSpPr/>
          <p:nvPr/>
        </p:nvSpPr>
        <p:spPr>
          <a:xfrm>
            <a:off x="4945320" y="4004086"/>
            <a:ext cx="4161205" cy="1200332"/>
          </a:xfrm>
          <a:prstGeom prst="rect">
            <a:avLst/>
          </a:prstGeom>
          <a:solidFill>
            <a:srgbClr val="DDD9C3"/>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How to develop a </a:t>
            </a:r>
            <a:r>
              <a:rPr lang="en-GB" sz="2400" b="1" i="0" u="none" strike="noStrike" kern="1200" cap="none" spc="0" baseline="0">
                <a:solidFill>
                  <a:srgbClr val="000000"/>
                </a:solidFill>
                <a:uFillTx/>
                <a:latin typeface="Calibri"/>
              </a:rPr>
              <a:t>brand identity</a:t>
            </a:r>
            <a:r>
              <a:rPr lang="en-GB" sz="2400" b="0" i="0" u="none" strike="noStrike" kern="1200" cap="none" spc="0" baseline="0">
                <a:solidFill>
                  <a:srgbClr val="000000"/>
                </a:solidFill>
                <a:uFillTx/>
                <a:latin typeface="Calibri"/>
              </a:rPr>
              <a:t> and promote your product</a:t>
            </a:r>
          </a:p>
        </p:txBody>
      </p:sp>
      <p:sp>
        <p:nvSpPr>
          <p:cNvPr id="12" name="Rectangle 4">
            <a:extLst>
              <a:ext uri="{FF2B5EF4-FFF2-40B4-BE49-F238E27FC236}">
                <a16:creationId xmlns:a16="http://schemas.microsoft.com/office/drawing/2014/main" id="{382A4255-7142-4488-AEF1-78CAAAE579F2}"/>
              </a:ext>
            </a:extLst>
          </p:cNvPr>
          <p:cNvSpPr/>
          <p:nvPr/>
        </p:nvSpPr>
        <p:spPr>
          <a:xfrm>
            <a:off x="281623" y="3576142"/>
            <a:ext cx="4367805" cy="2308324"/>
          </a:xfrm>
          <a:prstGeom prst="rect">
            <a:avLst/>
          </a:prstGeom>
          <a:solidFill>
            <a:srgbClr val="DCE6F2"/>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How to work out </a:t>
            </a:r>
            <a:r>
              <a:rPr lang="en-GB" sz="2400" b="1" i="0" u="none" strike="noStrike" kern="1200" cap="none" spc="0" baseline="0" dirty="0">
                <a:solidFill>
                  <a:srgbClr val="000000"/>
                </a:solidFill>
                <a:uFillTx/>
                <a:latin typeface="Calibri"/>
              </a:rPr>
              <a:t>costings</a:t>
            </a:r>
            <a:r>
              <a:rPr lang="en-GB" sz="2400" b="0" i="0" u="none" strike="noStrike" kern="1200" cap="none" spc="0" baseline="0" dirty="0">
                <a:solidFill>
                  <a:srgbClr val="000000"/>
                </a:solidFill>
                <a:uFillTx/>
                <a:latin typeface="Calibri"/>
              </a:rPr>
              <a:t>, apply </a:t>
            </a:r>
            <a:r>
              <a:rPr lang="en-GB" sz="2400" b="1" i="0" u="none" strike="noStrike" kern="1200" cap="none" spc="0" baseline="0" dirty="0">
                <a:solidFill>
                  <a:srgbClr val="000000"/>
                </a:solidFill>
                <a:uFillTx/>
                <a:latin typeface="Calibri"/>
              </a:rPr>
              <a:t>pricing strategies</a:t>
            </a:r>
            <a:r>
              <a:rPr lang="en-GB" sz="2400" dirty="0">
                <a:solidFill>
                  <a:srgbClr val="000000"/>
                </a:solidFill>
                <a:latin typeface="Calibri"/>
              </a:rPr>
              <a:t>, see the financial viability of your product- how much do you have to sell to </a:t>
            </a:r>
            <a:r>
              <a:rPr lang="en-GB" sz="2400" b="1" dirty="0">
                <a:solidFill>
                  <a:srgbClr val="000000"/>
                </a:solidFill>
                <a:latin typeface="Calibri"/>
              </a:rPr>
              <a:t>break even</a:t>
            </a:r>
            <a:r>
              <a:rPr lang="en-GB" sz="2400" dirty="0">
                <a:solidFill>
                  <a:srgbClr val="000000"/>
                </a:solidFill>
                <a:latin typeface="Calibri"/>
              </a:rPr>
              <a:t>? What do you have to do to make a </a:t>
            </a:r>
            <a:r>
              <a:rPr lang="en-GB" sz="2400" b="1" dirty="0">
                <a:solidFill>
                  <a:srgbClr val="000000"/>
                </a:solidFill>
                <a:latin typeface="Calibri"/>
              </a:rPr>
              <a:t>profit</a:t>
            </a:r>
            <a:r>
              <a:rPr lang="en-GB" sz="2400" dirty="0">
                <a:solidFill>
                  <a:srgbClr val="000000"/>
                </a:solidFill>
                <a:latin typeface="Calibri"/>
              </a:rPr>
              <a:t>?</a:t>
            </a:r>
            <a:endParaRPr lang="en-GB" sz="2400" b="0" i="0" u="none" strike="noStrike" kern="1200" cap="none" spc="0" baseline="0" dirty="0">
              <a:solidFill>
                <a:srgbClr val="000000"/>
              </a:solidFill>
              <a:uFillTx/>
              <a:latin typeface="Calibri"/>
            </a:endParaRPr>
          </a:p>
        </p:txBody>
      </p:sp>
      <p:sp>
        <p:nvSpPr>
          <p:cNvPr id="13" name="Rectangle 6">
            <a:extLst>
              <a:ext uri="{FF2B5EF4-FFF2-40B4-BE49-F238E27FC236}">
                <a16:creationId xmlns:a16="http://schemas.microsoft.com/office/drawing/2014/main" id="{8D1DCF15-13E2-4BB8-98C7-764FFE99070E}"/>
              </a:ext>
            </a:extLst>
          </p:cNvPr>
          <p:cNvSpPr/>
          <p:nvPr/>
        </p:nvSpPr>
        <p:spPr>
          <a:xfrm>
            <a:off x="4871262" y="1178207"/>
            <a:ext cx="4464493" cy="830997"/>
          </a:xfrm>
          <a:prstGeom prst="rect">
            <a:avLst/>
          </a:prstGeom>
          <a:solidFill>
            <a:srgbClr val="E6E0EC"/>
          </a:solidFill>
          <a:ln w="28575" cap="flat">
            <a:solidFill>
              <a:srgbClr val="F79646"/>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Find out about business</a:t>
            </a:r>
            <a:r>
              <a:rPr lang="en-GB" sz="2400" b="0" i="0" u="none" strike="noStrike" kern="1200" cap="none" spc="0" dirty="0">
                <a:solidFill>
                  <a:srgbClr val="000000"/>
                </a:solidFill>
                <a:uFillTx/>
                <a:latin typeface="Calibri"/>
              </a:rPr>
              <a:t> types and entrepreneurs- their skills</a:t>
            </a:r>
            <a:endParaRPr lang="en-GB" sz="2400" b="0" i="0" u="none" strike="noStrike" kern="1200" cap="none" spc="0" baseline="0" dirty="0">
              <a:solidFill>
                <a:srgbClr val="000000"/>
              </a:solidFill>
              <a:uFillTx/>
              <a:latin typeface="Calibri"/>
            </a:endParaRPr>
          </a:p>
        </p:txBody>
      </p:sp>
      <p:pic>
        <p:nvPicPr>
          <p:cNvPr id="14" name="Recorded Sound">
            <a:hlinkClick r:id="" action="ppaction://media"/>
            <a:extLst>
              <a:ext uri="{FF2B5EF4-FFF2-40B4-BE49-F238E27FC236}">
                <a16:creationId xmlns:a16="http://schemas.microsoft.com/office/drawing/2014/main" id="{BBEC91E5-CC78-480C-88FC-DBC9349EA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6087" y="2819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303"/>
    </mc:Choice>
    <mc:Fallback xmlns="">
      <p:transition spd="slow" advTm="82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586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4"/>
                </p:tgtEl>
              </p:cMediaNode>
            </p:audio>
          </p:childTnLst>
        </p:cTn>
      </p:par>
    </p:tnLst>
    <p:bldLst>
      <p:bldP spid="3" grpId="0" animBg="1"/>
      <p:bldP spid="4" grpId="0" animBg="1"/>
      <p:bldP spid="5" grpId="0" animBg="1"/>
      <p:bldP spid="6" grpId="0" animBg="1"/>
      <p:bldP spid="7" grpId="0" animBg="1"/>
      <p:bldP spid="8"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14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6AFC-73BC-4DF3-B932-5E54430E692B}"/>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a:solidFill>
                  <a:srgbClr val="FFFFFF"/>
                </a:solidFill>
              </a:rPr>
              <a:t>Enterprise and Marketing – next steps</a:t>
            </a:r>
          </a:p>
        </p:txBody>
      </p:sp>
      <p:sp>
        <p:nvSpPr>
          <p:cNvPr id="3" name="Content Placeholder 2">
            <a:extLst>
              <a:ext uri="{FF2B5EF4-FFF2-40B4-BE49-F238E27FC236}">
                <a16:creationId xmlns:a16="http://schemas.microsoft.com/office/drawing/2014/main" id="{CB7AF88F-6F1B-4A51-8465-2D267DA53704}"/>
              </a:ext>
            </a:extLst>
          </p:cNvPr>
          <p:cNvSpPr txBox="1">
            <a:spLocks noGrp="1"/>
          </p:cNvSpPr>
          <p:nvPr>
            <p:ph idx="1"/>
          </p:nvPr>
        </p:nvSpPr>
        <p:spPr>
          <a:xfrm>
            <a:off x="479374" y="1412775"/>
            <a:ext cx="7790660" cy="4997150"/>
          </a:xfrm>
        </p:spPr>
        <p:txBody>
          <a:bodyPr>
            <a:normAutofit lnSpcReduction="10000"/>
          </a:bodyPr>
          <a:lstStyle/>
          <a:p>
            <a:pPr lvl="0"/>
            <a:r>
              <a:rPr lang="en-GB" dirty="0"/>
              <a:t>A Level Business, a Cambridge Technical in Business, a T Level in Digital Business, or an apprenticeship before starting university or work. </a:t>
            </a:r>
          </a:p>
          <a:p>
            <a:pPr marL="0" lvl="0" indent="0">
              <a:buNone/>
            </a:pPr>
            <a:endParaRPr lang="en-GB" dirty="0"/>
          </a:p>
          <a:p>
            <a:pPr lvl="0"/>
            <a:r>
              <a:rPr lang="en-GB" dirty="0"/>
              <a:t>Careers in Business could take you anywhere – from working in top city offices, understanding businesses you work for to launching your own business and being an entrepreneur. </a:t>
            </a:r>
          </a:p>
        </p:txBody>
      </p:sp>
      <p:pic>
        <p:nvPicPr>
          <p:cNvPr id="5" name="Picture 2" descr="Next Step Business Images – Browse 11,441 Stock Photos, Vectors, and Video  | Adobe Stock">
            <a:extLst>
              <a:ext uri="{FF2B5EF4-FFF2-40B4-BE49-F238E27FC236}">
                <a16:creationId xmlns:a16="http://schemas.microsoft.com/office/drawing/2014/main" id="{239A2C44-788E-41A5-B030-737E6ED0F891}"/>
              </a:ext>
            </a:extLst>
          </p:cNvPr>
          <p:cNvPicPr>
            <a:picLocks noChangeAspect="1"/>
          </p:cNvPicPr>
          <p:nvPr/>
        </p:nvPicPr>
        <p:blipFill>
          <a:blip r:embed="rId5"/>
          <a:srcRect/>
          <a:stretch>
            <a:fillRect/>
          </a:stretch>
        </p:blipFill>
        <p:spPr>
          <a:xfrm>
            <a:off x="8688290" y="2492892"/>
            <a:ext cx="3159416" cy="2005974"/>
          </a:xfrm>
          <a:prstGeom prst="rect">
            <a:avLst/>
          </a:prstGeom>
          <a:noFill/>
          <a:ln cap="flat">
            <a:noFill/>
          </a:ln>
        </p:spPr>
      </p:pic>
      <p:pic>
        <p:nvPicPr>
          <p:cNvPr id="7" name="Recorded Sound">
            <a:hlinkClick r:id="" action="ppaction://media"/>
            <a:extLst>
              <a:ext uri="{FF2B5EF4-FFF2-40B4-BE49-F238E27FC236}">
                <a16:creationId xmlns:a16="http://schemas.microsoft.com/office/drawing/2014/main" id="{A535C741-3C14-4F10-B270-7F8F18CA8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6075" y="540142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52"/>
    </mc:Choice>
    <mc:Fallback xmlns="">
      <p:transition spd="slow" advTm="46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49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DF97-BFF6-4FCD-86DE-9CD8BEDDB9FB}"/>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a:solidFill>
                  <a:srgbClr val="FFFFFF"/>
                </a:solidFill>
              </a:rPr>
              <a:t>R067: Enterprise and marketing concepts - exam</a:t>
            </a:r>
          </a:p>
        </p:txBody>
      </p:sp>
      <p:sp>
        <p:nvSpPr>
          <p:cNvPr id="3" name="Content Placeholder 2">
            <a:extLst>
              <a:ext uri="{FF2B5EF4-FFF2-40B4-BE49-F238E27FC236}">
                <a16:creationId xmlns:a16="http://schemas.microsoft.com/office/drawing/2014/main" id="{8D42EA3F-FCA4-41F1-A911-7F184DAB7F22}"/>
              </a:ext>
            </a:extLst>
          </p:cNvPr>
          <p:cNvSpPr txBox="1">
            <a:spLocks noGrp="1"/>
          </p:cNvSpPr>
          <p:nvPr>
            <p:ph idx="1"/>
          </p:nvPr>
        </p:nvSpPr>
        <p:spPr>
          <a:xfrm>
            <a:off x="479374" y="1256038"/>
            <a:ext cx="6926561" cy="4997150"/>
          </a:xfrm>
        </p:spPr>
        <p:txBody>
          <a:bodyPr>
            <a:normAutofit fontScale="55000" lnSpcReduction="20000"/>
          </a:bodyPr>
          <a:lstStyle/>
          <a:p>
            <a:pPr marL="0" lvl="0" indent="0">
              <a:buNone/>
            </a:pPr>
            <a:r>
              <a:rPr lang="en-GB" dirty="0"/>
              <a:t>Topics include:</a:t>
            </a:r>
          </a:p>
          <a:p>
            <a:pPr marL="0" lvl="0" indent="0">
              <a:buNone/>
            </a:pPr>
            <a:endParaRPr lang="en-GB" dirty="0"/>
          </a:p>
          <a:p>
            <a:pPr lvl="0"/>
            <a:r>
              <a:rPr lang="en-GB" dirty="0"/>
              <a:t>Characteristics of an Entrepreneur</a:t>
            </a:r>
          </a:p>
          <a:p>
            <a:pPr lvl="0"/>
            <a:r>
              <a:rPr lang="en-GB" dirty="0"/>
              <a:t>Risk and reward for an enterprise</a:t>
            </a:r>
          </a:p>
          <a:p>
            <a:pPr lvl="0"/>
            <a:r>
              <a:rPr lang="en-GB" dirty="0"/>
              <a:t>Market research- types of research, methods of research, types of data, the benefits of market segmentation and customer profiles</a:t>
            </a:r>
          </a:p>
          <a:p>
            <a:pPr lvl="0"/>
            <a:r>
              <a:rPr lang="en-GB" dirty="0"/>
              <a:t>Financial viability / profitability- you will look at the cost- of producing the product, revenue generated, profit/loss, break-even as an aid for pricing and costings plus the importance of cash </a:t>
            </a:r>
          </a:p>
          <a:p>
            <a:pPr lvl="0"/>
            <a:r>
              <a:rPr lang="en-GB" dirty="0"/>
              <a:t>Marketing mix- elements of product and or service, how elements of marketing mix work together (Product, price, place, promotion) sales promotions, public relations, customer service, product lifecycle, extension strategies, factors to consider when pricing to attract and retain customers, pricing strategies</a:t>
            </a:r>
          </a:p>
          <a:p>
            <a:pPr lvl="0"/>
            <a:r>
              <a:rPr lang="en-GB" dirty="0"/>
              <a:t>Starting and running an enterprise- types of ownership, sources of capital for start up and growth, support available for enterprises</a:t>
            </a:r>
          </a:p>
        </p:txBody>
      </p:sp>
      <p:sp>
        <p:nvSpPr>
          <p:cNvPr id="4" name="Rectangle 3">
            <a:extLst>
              <a:ext uri="{FF2B5EF4-FFF2-40B4-BE49-F238E27FC236}">
                <a16:creationId xmlns:a16="http://schemas.microsoft.com/office/drawing/2014/main" id="{8BD76204-A395-41C5-BD75-8E08DBDE4083}"/>
              </a:ext>
            </a:extLst>
          </p:cNvPr>
          <p:cNvSpPr/>
          <p:nvPr/>
        </p:nvSpPr>
        <p:spPr>
          <a:xfrm>
            <a:off x="8303693" y="3986253"/>
            <a:ext cx="3672404" cy="1569659"/>
          </a:xfrm>
          <a:prstGeom prst="rect">
            <a:avLst/>
          </a:prstGeom>
          <a:noFill/>
          <a:ln w="38103" cap="flat">
            <a:solidFill>
              <a:srgbClr val="C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Examination: 1 hour 15 minutes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40% of the Course</a:t>
            </a:r>
          </a:p>
        </p:txBody>
      </p:sp>
      <p:pic>
        <p:nvPicPr>
          <p:cNvPr id="6" name="Picture 2" descr="UK entrepreneurs top 100: From Richard Branson to Edwina Dunn, these are  the most influential business founders in the UK on social media">
            <a:extLst>
              <a:ext uri="{FF2B5EF4-FFF2-40B4-BE49-F238E27FC236}">
                <a16:creationId xmlns:a16="http://schemas.microsoft.com/office/drawing/2014/main" id="{459D7DFC-3340-4607-8D92-6CD2EB5C01B9}"/>
              </a:ext>
            </a:extLst>
          </p:cNvPr>
          <p:cNvPicPr>
            <a:picLocks noChangeAspect="1"/>
          </p:cNvPicPr>
          <p:nvPr/>
        </p:nvPicPr>
        <p:blipFill>
          <a:blip r:embed="rId5"/>
          <a:srcRect/>
          <a:stretch>
            <a:fillRect/>
          </a:stretch>
        </p:blipFill>
        <p:spPr>
          <a:xfrm>
            <a:off x="8179143" y="1395054"/>
            <a:ext cx="3492148" cy="2176875"/>
          </a:xfrm>
          <a:prstGeom prst="rect">
            <a:avLst/>
          </a:prstGeom>
          <a:noFill/>
          <a:ln cap="flat">
            <a:noFill/>
          </a:ln>
        </p:spPr>
      </p:pic>
      <p:pic>
        <p:nvPicPr>
          <p:cNvPr id="5" name="Recorded Sound">
            <a:hlinkClick r:id="" action="ppaction://media"/>
            <a:extLst>
              <a:ext uri="{FF2B5EF4-FFF2-40B4-BE49-F238E27FC236}">
                <a16:creationId xmlns:a16="http://schemas.microsoft.com/office/drawing/2014/main" id="{B5706928-C968-48D9-B93F-D8FA4261E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16"/>
    </mc:Choice>
    <mc:Fallback xmlns="">
      <p:transition spd="slow" advTm="72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523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1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3A39-FDCC-4B2C-94E3-AC9561430C18}"/>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normAutofit fontScale="90000"/>
          </a:bodyPr>
          <a:lstStyle/>
          <a:p>
            <a:pPr lvl="0"/>
            <a:r>
              <a:rPr lang="en-GB" sz="3600" b="1" dirty="0">
                <a:solidFill>
                  <a:srgbClr val="FFFFFF"/>
                </a:solidFill>
              </a:rPr>
              <a:t>R068: Design a business proposal – coursework (This uses many of the elements within the exam)</a:t>
            </a:r>
          </a:p>
        </p:txBody>
      </p:sp>
      <p:sp>
        <p:nvSpPr>
          <p:cNvPr id="3" name="Content Placeholder 2">
            <a:extLst>
              <a:ext uri="{FF2B5EF4-FFF2-40B4-BE49-F238E27FC236}">
                <a16:creationId xmlns:a16="http://schemas.microsoft.com/office/drawing/2014/main" id="{75E0C97D-F238-40B5-9A2B-92FD9C2F6EA6}"/>
              </a:ext>
            </a:extLst>
          </p:cNvPr>
          <p:cNvSpPr txBox="1">
            <a:spLocks noGrp="1"/>
          </p:cNvSpPr>
          <p:nvPr>
            <p:ph idx="1"/>
          </p:nvPr>
        </p:nvSpPr>
        <p:spPr>
          <a:xfrm>
            <a:off x="479374" y="1340153"/>
            <a:ext cx="6926561" cy="4997150"/>
          </a:xfrm>
        </p:spPr>
        <p:txBody>
          <a:bodyPr>
            <a:normAutofit fontScale="77500" lnSpcReduction="20000"/>
          </a:bodyPr>
          <a:lstStyle/>
          <a:p>
            <a:pPr marL="0" lvl="0" indent="0">
              <a:buNone/>
            </a:pPr>
            <a:r>
              <a:rPr lang="en-GB" dirty="0"/>
              <a:t>Topics include:</a:t>
            </a:r>
          </a:p>
          <a:p>
            <a:pPr lvl="0"/>
            <a:r>
              <a:rPr lang="en-GB" dirty="0"/>
              <a:t>Selecting appropriate primary and secondary research and sampling methods you will use</a:t>
            </a:r>
          </a:p>
          <a:p>
            <a:pPr lvl="0"/>
            <a:r>
              <a:rPr lang="en-GB" dirty="0"/>
              <a:t>Complete and interpret market research findings</a:t>
            </a:r>
          </a:p>
          <a:p>
            <a:pPr lvl="0"/>
            <a:r>
              <a:rPr lang="en-GB" dirty="0"/>
              <a:t>Identify a customer profile</a:t>
            </a:r>
          </a:p>
          <a:p>
            <a:pPr lvl="0"/>
            <a:r>
              <a:rPr lang="en-GB" dirty="0"/>
              <a:t>Develop a product proposal- create a design mix for your new product, produce some designs, review these and complete a final design with an evaluation</a:t>
            </a:r>
          </a:p>
          <a:p>
            <a:pPr lvl="0"/>
            <a:r>
              <a:rPr lang="en-GB" dirty="0"/>
              <a:t>Review the financial viability of the product- looking at costs, revenue, break even and profit of your product; deciding on pricing strategies to use to be effective </a:t>
            </a:r>
          </a:p>
          <a:p>
            <a:pPr lvl="0"/>
            <a:r>
              <a:rPr lang="en-GB" dirty="0"/>
              <a:t>Review likely success of the new product</a:t>
            </a:r>
          </a:p>
        </p:txBody>
      </p:sp>
      <p:sp>
        <p:nvSpPr>
          <p:cNvPr id="4" name="Rectangle 3">
            <a:extLst>
              <a:ext uri="{FF2B5EF4-FFF2-40B4-BE49-F238E27FC236}">
                <a16:creationId xmlns:a16="http://schemas.microsoft.com/office/drawing/2014/main" id="{1E1E5FC1-D97B-4C27-B0F2-645B3A8D3E57}"/>
              </a:ext>
            </a:extLst>
          </p:cNvPr>
          <p:cNvSpPr/>
          <p:nvPr/>
        </p:nvSpPr>
        <p:spPr>
          <a:xfrm>
            <a:off x="8127260" y="3789035"/>
            <a:ext cx="3528395" cy="1569659"/>
          </a:xfrm>
          <a:prstGeom prst="rect">
            <a:avLst/>
          </a:prstGeom>
          <a:noFill/>
          <a:ln w="38103" cap="flat">
            <a:solidFill>
              <a:srgbClr val="C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OCR set assignment – Coursework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30% of the Course</a:t>
            </a:r>
          </a:p>
        </p:txBody>
      </p:sp>
      <p:pic>
        <p:nvPicPr>
          <p:cNvPr id="6" name="Picture 4" descr="A Comprehensive Guide to Market Research: 4 Proven Methods | Hotjar Blog">
            <a:extLst>
              <a:ext uri="{FF2B5EF4-FFF2-40B4-BE49-F238E27FC236}">
                <a16:creationId xmlns:a16="http://schemas.microsoft.com/office/drawing/2014/main" id="{345B42CD-70F2-4E58-95A2-21447C9C7087}"/>
              </a:ext>
            </a:extLst>
          </p:cNvPr>
          <p:cNvPicPr>
            <a:picLocks noChangeAspect="1"/>
          </p:cNvPicPr>
          <p:nvPr/>
        </p:nvPicPr>
        <p:blipFill>
          <a:blip r:embed="rId5"/>
          <a:srcRect/>
          <a:stretch>
            <a:fillRect/>
          </a:stretch>
        </p:blipFill>
        <p:spPr>
          <a:xfrm>
            <a:off x="7824191" y="1484784"/>
            <a:ext cx="4068302" cy="2034155"/>
          </a:xfrm>
          <a:prstGeom prst="rect">
            <a:avLst/>
          </a:prstGeom>
          <a:noFill/>
          <a:ln cap="flat">
            <a:noFill/>
          </a:ln>
        </p:spPr>
      </p:pic>
      <p:pic>
        <p:nvPicPr>
          <p:cNvPr id="9" name="Recorded Sound">
            <a:hlinkClick r:id="" action="ppaction://media"/>
            <a:extLst>
              <a:ext uri="{FF2B5EF4-FFF2-40B4-BE49-F238E27FC236}">
                <a16:creationId xmlns:a16="http://schemas.microsoft.com/office/drawing/2014/main" id="{02E3D841-6DF6-43CF-918A-0CEBAB7D3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3187" y="603250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56"/>
    </mc:Choice>
    <mc:Fallback xmlns="">
      <p:transition spd="slow" advTm="630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35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9"/>
                </p:tgtEl>
              </p:cMediaNode>
            </p:audio>
          </p:childTnLst>
        </p:cTn>
      </p:par>
    </p:tnLst>
    <p:bldLst>
      <p:bldP spid="3"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699D-0B65-4C05-9C29-7F97AEDB3995}"/>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normAutofit fontScale="90000"/>
          </a:bodyPr>
          <a:lstStyle/>
          <a:p>
            <a:pPr lvl="0"/>
            <a:r>
              <a:rPr lang="en-GB" sz="3600" b="1" dirty="0">
                <a:solidFill>
                  <a:srgbClr val="FFFFFF"/>
                </a:solidFill>
              </a:rPr>
              <a:t>R069: Market and pitch a business proposal – coursework  (Dragon’s Den style)</a:t>
            </a:r>
          </a:p>
        </p:txBody>
      </p:sp>
      <p:sp>
        <p:nvSpPr>
          <p:cNvPr id="3" name="Content Placeholder 2">
            <a:extLst>
              <a:ext uri="{FF2B5EF4-FFF2-40B4-BE49-F238E27FC236}">
                <a16:creationId xmlns:a16="http://schemas.microsoft.com/office/drawing/2014/main" id="{81FD8BA3-5317-44C0-88DA-FCFBE3C29809}"/>
              </a:ext>
            </a:extLst>
          </p:cNvPr>
          <p:cNvSpPr txBox="1">
            <a:spLocks noGrp="1"/>
          </p:cNvSpPr>
          <p:nvPr>
            <p:ph idx="1"/>
          </p:nvPr>
        </p:nvSpPr>
        <p:spPr>
          <a:xfrm>
            <a:off x="407365" y="1340153"/>
            <a:ext cx="7721737" cy="4997150"/>
          </a:xfrm>
        </p:spPr>
        <p:txBody>
          <a:bodyPr>
            <a:normAutofit fontScale="62500" lnSpcReduction="20000"/>
          </a:bodyPr>
          <a:lstStyle/>
          <a:p>
            <a:pPr marL="0" lvl="0" indent="0">
              <a:buNone/>
            </a:pPr>
            <a:r>
              <a:rPr lang="en-GB" dirty="0"/>
              <a:t>This follows on from R068 </a:t>
            </a:r>
          </a:p>
          <a:p>
            <a:pPr marL="0" lvl="0" indent="0">
              <a:buNone/>
            </a:pPr>
            <a:r>
              <a:rPr lang="en-GB" dirty="0"/>
              <a:t>Topics include:</a:t>
            </a:r>
          </a:p>
          <a:p>
            <a:pPr lvl="0"/>
            <a:r>
              <a:rPr lang="en-GB" dirty="0"/>
              <a:t>Develop a brand identity- what is a brand and why are they used, look at branding methods, key factors when researching competitors and identifying opportunities and threats in the outside world</a:t>
            </a:r>
          </a:p>
          <a:p>
            <a:pPr lvl="0"/>
            <a:r>
              <a:rPr lang="en-GB" dirty="0"/>
              <a:t>Create a promotional campaign- explain the objectives- how you will get noticed, what makes you different, what timescales will you use and how successful do you think you will be?  What promotional material will you use?</a:t>
            </a:r>
          </a:p>
          <a:p>
            <a:pPr lvl="0"/>
            <a:r>
              <a:rPr lang="en-GB" dirty="0"/>
              <a:t>Complete a practice pitch- work on presentation, personal and communication; review your performance with feedback form others then adjust your presentation.</a:t>
            </a:r>
          </a:p>
          <a:p>
            <a:pPr lvl="0"/>
            <a:r>
              <a:rPr lang="en-GB" dirty="0"/>
              <a:t>Deliver a professional pitch to Ms Lovecy and someone different from me </a:t>
            </a:r>
            <a:r>
              <a:rPr lang="en-GB" dirty="0">
                <a:sym typeface="Wingdings" panose="05000000000000000000" pitchFamily="2" charset="2"/>
              </a:rPr>
              <a:t></a:t>
            </a:r>
            <a:r>
              <a:rPr lang="en-GB" dirty="0"/>
              <a:t> </a:t>
            </a:r>
          </a:p>
          <a:p>
            <a:pPr lvl="0"/>
            <a:r>
              <a:rPr lang="en-GB" dirty="0"/>
              <a:t>Review a brand time – how successful were you? What would you do differently- all businesses look at what makes them successful and how they can make changes to improve</a:t>
            </a:r>
          </a:p>
        </p:txBody>
      </p:sp>
      <p:sp>
        <p:nvSpPr>
          <p:cNvPr id="4" name="Rectangle 3">
            <a:extLst>
              <a:ext uri="{FF2B5EF4-FFF2-40B4-BE49-F238E27FC236}">
                <a16:creationId xmlns:a16="http://schemas.microsoft.com/office/drawing/2014/main" id="{EBE2A10A-2FD7-454D-9AFC-43FD98558F50}"/>
              </a:ext>
            </a:extLst>
          </p:cNvPr>
          <p:cNvSpPr/>
          <p:nvPr/>
        </p:nvSpPr>
        <p:spPr>
          <a:xfrm>
            <a:off x="8322104" y="3590367"/>
            <a:ext cx="3744413" cy="1569659"/>
          </a:xfrm>
          <a:prstGeom prst="rect">
            <a:avLst/>
          </a:prstGeom>
          <a:noFill/>
          <a:ln w="38103" cap="flat">
            <a:solidFill>
              <a:srgbClr val="C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OCR set assignment – Coursework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30% of the Course</a:t>
            </a:r>
          </a:p>
        </p:txBody>
      </p:sp>
      <p:pic>
        <p:nvPicPr>
          <p:cNvPr id="6" name="Picture 2" descr="7 Reasons Why is Market Research Important to a Business">
            <a:extLst>
              <a:ext uri="{FF2B5EF4-FFF2-40B4-BE49-F238E27FC236}">
                <a16:creationId xmlns:a16="http://schemas.microsoft.com/office/drawing/2014/main" id="{2A40BE23-5995-4161-9D35-5BB9F5EB3752}"/>
              </a:ext>
            </a:extLst>
          </p:cNvPr>
          <p:cNvPicPr>
            <a:picLocks noChangeAspect="1"/>
          </p:cNvPicPr>
          <p:nvPr/>
        </p:nvPicPr>
        <p:blipFill>
          <a:blip r:embed="rId5"/>
          <a:srcRect/>
          <a:stretch>
            <a:fillRect/>
          </a:stretch>
        </p:blipFill>
        <p:spPr>
          <a:xfrm>
            <a:off x="7676147" y="5661369"/>
            <a:ext cx="3497355" cy="980731"/>
          </a:xfrm>
          <a:prstGeom prst="rect">
            <a:avLst/>
          </a:prstGeom>
          <a:noFill/>
          <a:ln cap="flat">
            <a:noFill/>
          </a:ln>
        </p:spPr>
      </p:pic>
      <p:pic>
        <p:nvPicPr>
          <p:cNvPr id="7" name="Picture 2" descr="3 Keys to Pitch an Idea Successfully | Lucidchart Blog">
            <a:extLst>
              <a:ext uri="{FF2B5EF4-FFF2-40B4-BE49-F238E27FC236}">
                <a16:creationId xmlns:a16="http://schemas.microsoft.com/office/drawing/2014/main" id="{0FC0BCE8-C08B-4F5B-AD40-00DA57A3175C}"/>
              </a:ext>
            </a:extLst>
          </p:cNvPr>
          <p:cNvPicPr>
            <a:picLocks noChangeAspect="1"/>
          </p:cNvPicPr>
          <p:nvPr/>
        </p:nvPicPr>
        <p:blipFill>
          <a:blip r:embed="rId6"/>
          <a:srcRect/>
          <a:stretch>
            <a:fillRect/>
          </a:stretch>
        </p:blipFill>
        <p:spPr>
          <a:xfrm>
            <a:off x="8908560" y="1305827"/>
            <a:ext cx="2571502" cy="2123172"/>
          </a:xfrm>
          <a:prstGeom prst="rect">
            <a:avLst/>
          </a:prstGeom>
          <a:noFill/>
          <a:ln cap="flat">
            <a:noFill/>
          </a:ln>
        </p:spPr>
      </p:pic>
      <p:pic>
        <p:nvPicPr>
          <p:cNvPr id="9" name="Recorded Sound">
            <a:hlinkClick r:id="" action="ppaction://media"/>
            <a:extLst>
              <a:ext uri="{FF2B5EF4-FFF2-40B4-BE49-F238E27FC236}">
                <a16:creationId xmlns:a16="http://schemas.microsoft.com/office/drawing/2014/main" id="{821D67BD-4AAD-44BE-A5BB-3015B60FC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5262" y="580236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62"/>
    </mc:Choice>
    <mc:Fallback xmlns="">
      <p:transition spd="slow" advTm="38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48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9"/>
                </p:tgtEl>
              </p:cMediaNode>
            </p:audio>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0D4C-B492-4CF2-AB17-3E285DDF537C}"/>
              </a:ext>
            </a:extLst>
          </p:cNvPr>
          <p:cNvSpPr txBox="1">
            <a:spLocks noGrp="1"/>
          </p:cNvSpPr>
          <p:nvPr>
            <p:ph type="title"/>
          </p:nvPr>
        </p:nvSpPr>
        <p:spPr>
          <a:xfrm>
            <a:off x="0" y="0"/>
            <a:ext cx="12191996" cy="980730"/>
          </a:xfrm>
          <a:solidFill>
            <a:srgbClr val="8064A2"/>
          </a:solidFill>
          <a:ln w="38103">
            <a:solidFill>
              <a:srgbClr val="F79646"/>
            </a:solidFill>
            <a:prstDash val="solid"/>
          </a:ln>
        </p:spPr>
        <p:txBody>
          <a:bodyPr/>
          <a:lstStyle/>
          <a:p>
            <a:pPr lvl="0"/>
            <a:r>
              <a:rPr lang="en-GB" sz="3600" b="1">
                <a:solidFill>
                  <a:srgbClr val="FFFFFF"/>
                </a:solidFill>
              </a:rPr>
              <a:t>Enterprise and Marketing (J837)</a:t>
            </a:r>
          </a:p>
        </p:txBody>
      </p:sp>
      <p:sp>
        <p:nvSpPr>
          <p:cNvPr id="3" name="Content Placeholder 2">
            <a:extLst>
              <a:ext uri="{FF2B5EF4-FFF2-40B4-BE49-F238E27FC236}">
                <a16:creationId xmlns:a16="http://schemas.microsoft.com/office/drawing/2014/main" id="{2385AC8C-F062-45DE-A474-5188D29B1E5C}"/>
              </a:ext>
            </a:extLst>
          </p:cNvPr>
          <p:cNvSpPr txBox="1">
            <a:spLocks noGrp="1"/>
          </p:cNvSpPr>
          <p:nvPr>
            <p:ph idx="1"/>
          </p:nvPr>
        </p:nvSpPr>
        <p:spPr>
          <a:xfrm>
            <a:off x="609603" y="1600200"/>
            <a:ext cx="10742983" cy="4997150"/>
          </a:xfrm>
        </p:spPr>
        <p:txBody>
          <a:bodyPr/>
          <a:lstStyle/>
          <a:p>
            <a:pPr marL="0" lvl="0" indent="0" algn="ctr">
              <a:spcBef>
                <a:spcPts val="900"/>
              </a:spcBef>
              <a:buNone/>
            </a:pPr>
            <a:r>
              <a:rPr lang="en-GB" sz="3600" b="1" dirty="0"/>
              <a:t>Any questions?</a:t>
            </a:r>
          </a:p>
          <a:p>
            <a:pPr marL="0" lvl="0" indent="0" algn="ctr">
              <a:spcBef>
                <a:spcPts val="900"/>
              </a:spcBef>
              <a:buNone/>
            </a:pPr>
            <a:r>
              <a:rPr lang="en-GB" sz="3600" b="1" dirty="0"/>
              <a:t>Ask me via an email:</a:t>
            </a:r>
          </a:p>
          <a:p>
            <a:pPr marL="0" lvl="0" indent="0" algn="ctr">
              <a:spcBef>
                <a:spcPts val="900"/>
              </a:spcBef>
              <a:buNone/>
            </a:pPr>
            <a:r>
              <a:rPr lang="en-GB" sz="3600" b="1" dirty="0"/>
              <a:t>Helen.crightonpoli@stm.318eductaion.co.uk</a:t>
            </a:r>
          </a:p>
          <a:p>
            <a:pPr marL="0" lvl="0" indent="0">
              <a:buNone/>
            </a:pPr>
            <a:endParaRPr lang="en-GB" dirty="0"/>
          </a:p>
          <a:p>
            <a:pPr marL="0" lvl="0" indent="0">
              <a:buNone/>
            </a:pPr>
            <a:endParaRPr lang="en-GB" dirty="0"/>
          </a:p>
        </p:txBody>
      </p:sp>
      <p:pic>
        <p:nvPicPr>
          <p:cNvPr id="6" name="Recorded Sound">
            <a:hlinkClick r:id="" action="ppaction://media"/>
            <a:extLst>
              <a:ext uri="{FF2B5EF4-FFF2-40B4-BE49-F238E27FC236}">
                <a16:creationId xmlns:a16="http://schemas.microsoft.com/office/drawing/2014/main" id="{01686D54-2C2A-4142-82A7-B537C4814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9963" y="52720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05"/>
    </mc:Choice>
    <mc:Fallback xmlns="">
      <p:transition spd="slow" advTm="237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1628BAE08FC34E8A8B04F78002F143" ma:contentTypeVersion="14" ma:contentTypeDescription="Create a new document." ma:contentTypeScope="" ma:versionID="72533bde0b3400382ac530d103e98446">
  <xsd:schema xmlns:xsd="http://www.w3.org/2001/XMLSchema" xmlns:xs="http://www.w3.org/2001/XMLSchema" xmlns:p="http://schemas.microsoft.com/office/2006/metadata/properties" xmlns:ns2="ca469979-c1bf-4831-ba21-b4477b4a33bc" xmlns:ns3="3c6a8a19-850e-4e6d-b668-06043a1b812c" targetNamespace="http://schemas.microsoft.com/office/2006/metadata/properties" ma:root="true" ma:fieldsID="0bf515b0c382bc97357c8251a22f1fb3" ns2:_="" ns3:_="">
    <xsd:import namespace="ca469979-c1bf-4831-ba21-b4477b4a33bc"/>
    <xsd:import namespace="3c6a8a19-850e-4e6d-b668-06043a1b81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9979-c1bf-4831-ba21-b4477b4a3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488997-0acd-4d98-a2b2-01788e10e09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a8a19-850e-4e6d-b668-06043a1b81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8840779-29e2-4ef9-8c13-809dd5343569}" ma:internalName="TaxCatchAll" ma:showField="CatchAllData" ma:web="3c6a8a19-850e-4e6d-b668-06043a1b812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a469979-c1bf-4831-ba21-b4477b4a33bc" xsi:nil="true"/>
    <TaxCatchAll xmlns="3c6a8a19-850e-4e6d-b668-06043a1b812c" xsi:nil="true"/>
    <lcf76f155ced4ddcb4097134ff3c332f xmlns="ca469979-c1bf-4831-ba21-b4477b4a33b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9620AC-D2AD-4F91-B539-488DC4DF5DAD}"/>
</file>

<file path=customXml/itemProps2.xml><?xml version="1.0" encoding="utf-8"?>
<ds:datastoreItem xmlns:ds="http://schemas.openxmlformats.org/officeDocument/2006/customXml" ds:itemID="{5FBADC7A-8777-41C9-A16B-9CFCF67ABA9E}">
  <ds:schemaRefs>
    <ds:schemaRef ds:uri="http://schemas.microsoft.com/office/infopath/2007/PartnerControls"/>
    <ds:schemaRef ds:uri="http://schemas.microsoft.com/office/2006/documentManagement/types"/>
    <ds:schemaRef ds:uri="http://schemas.microsoft.com/office/2006/metadata/properties"/>
    <ds:schemaRef ds:uri="c60f9177-6c52-4d18-a69f-9813ae2cc397"/>
    <ds:schemaRef ds:uri="http://purl.org/dc/terms/"/>
    <ds:schemaRef ds:uri="http://schemas.openxmlformats.org/package/2006/metadata/core-properties"/>
    <ds:schemaRef ds:uri="http://purl.org/dc/dcmitype/"/>
    <ds:schemaRef ds:uri="11d4e538-ed9e-498e-9048-36a9a2e513da"/>
    <ds:schemaRef ds:uri="http://www.w3.org/XML/1998/namespace"/>
    <ds:schemaRef ds:uri="http://purl.org/dc/elements/1.1/"/>
  </ds:schemaRefs>
</ds:datastoreItem>
</file>

<file path=customXml/itemProps3.xml><?xml version="1.0" encoding="utf-8"?>
<ds:datastoreItem xmlns:ds="http://schemas.openxmlformats.org/officeDocument/2006/customXml" ds:itemID="{9C0E098A-360D-4304-BE56-495C7B2C56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4418</TotalTime>
  <Words>807</Words>
  <Application>Microsoft Office PowerPoint</Application>
  <PresentationFormat>Widescreen</PresentationFormat>
  <Paragraphs>76</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Wingdings</vt:lpstr>
      <vt:lpstr>Office Theme</vt:lpstr>
      <vt:lpstr>Why study Enterprise and Marketing ?</vt:lpstr>
      <vt:lpstr>Enterprise and Marketing</vt:lpstr>
      <vt:lpstr>What you will learn</vt:lpstr>
      <vt:lpstr>Enterprise and Marketing – next steps</vt:lpstr>
      <vt:lpstr>R067: Enterprise and marketing concepts - exam</vt:lpstr>
      <vt:lpstr>R068: Design a business proposal – coursework (This uses many of the elements within the exam)</vt:lpstr>
      <vt:lpstr>R069: Market and pitch a business proposal – coursework  (Dragon’s Den style)</vt:lpstr>
      <vt:lpstr>Enterprise and Marketing (J837)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The Labour Market</dc:title>
  <dc:creator>Jennifer Mensah</dc:creator>
  <cp:lastModifiedBy>Mrs H Crighton-Poli</cp:lastModifiedBy>
  <cp:revision>317</cp:revision>
  <cp:lastPrinted>2019-06-17T08:27:23Z</cp:lastPrinted>
  <dcterms:created xsi:type="dcterms:W3CDTF">2015-01-15T09:14:06Z</dcterms:created>
  <dcterms:modified xsi:type="dcterms:W3CDTF">2023-02-28T21:25:05Z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12565151</vt:lpwstr>
  </property>
  <property fmtid="{D5CDD505-2E9C-101B-9397-08002B2CF9AE}" pid="3" name="NXPowerLiteSettings">
    <vt:lpwstr>F74006B004C800</vt:lpwstr>
  </property>
  <property fmtid="{D5CDD505-2E9C-101B-9397-08002B2CF9AE}" pid="4" name="NXPowerLiteVersion">
    <vt:lpwstr>S9.1.4</vt:lpwstr>
  </property>
  <property fmtid="{D5CDD505-2E9C-101B-9397-08002B2CF9AE}" pid="5" name="ContentTypeId">
    <vt:lpwstr>0x0101006B1628BAE08FC34E8A8B04F78002F143</vt:lpwstr>
  </property>
</Properties>
</file>