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1FEC-66AF-4D0F-ABCB-DDD8719A0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935" y="-242046"/>
            <a:ext cx="9993406" cy="2195546"/>
          </a:xfrm>
        </p:spPr>
        <p:txBody>
          <a:bodyPr/>
          <a:lstStyle/>
          <a:p>
            <a:r>
              <a:rPr lang="en-GB" sz="6000" dirty="0"/>
              <a:t>OCR Cambridge National</a:t>
            </a:r>
            <a:br>
              <a:rPr lang="en-GB" sz="6000" dirty="0"/>
            </a:br>
            <a:r>
              <a:rPr lang="en-GB" sz="6000" b="1" u="sng" dirty="0"/>
              <a:t>Sports Studies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D13E43-B7F5-4A08-976D-2FF8EEB5C437}"/>
              </a:ext>
            </a:extLst>
          </p:cNvPr>
          <p:cNvSpPr txBox="1"/>
          <p:nvPr/>
        </p:nvSpPr>
        <p:spPr>
          <a:xfrm>
            <a:off x="132229" y="1953500"/>
            <a:ext cx="8955741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 year course- starting September of Year 10 and finishing May of Year 11</a:t>
            </a:r>
          </a:p>
          <a:p>
            <a:endParaRPr lang="en-GB" dirty="0"/>
          </a:p>
          <a:p>
            <a:r>
              <a:rPr lang="en-GB" u="sng" dirty="0">
                <a:solidFill>
                  <a:srgbClr val="FF0000"/>
                </a:solidFill>
              </a:rPr>
              <a:t>Year 10- Performance and Leadership- 5 assignments</a:t>
            </a:r>
          </a:p>
          <a:p>
            <a:endParaRPr lang="en-GB" u="sng" dirty="0"/>
          </a:p>
          <a:p>
            <a:r>
              <a:rPr lang="en-GB" u="sng" dirty="0"/>
              <a:t>Year 11- Media in Sport- 3 assignments</a:t>
            </a:r>
          </a:p>
          <a:p>
            <a:endParaRPr lang="en-GB" dirty="0"/>
          </a:p>
          <a:p>
            <a:r>
              <a:rPr lang="en-GB" b="1" u="sng" dirty="0"/>
              <a:t>Year 11- Contemporary Issues in Sport exam </a:t>
            </a:r>
            <a:r>
              <a:rPr lang="en-GB" u="sng" dirty="0"/>
              <a:t>(1 hours and 15 minutes)</a:t>
            </a:r>
          </a:p>
          <a:p>
            <a:pPr defTabSz="685800">
              <a:lnSpc>
                <a:spcPct val="150000"/>
              </a:lnSpc>
            </a:pPr>
            <a:r>
              <a:rPr lang="en-US" b="1" dirty="0">
                <a:cs typeface="Arial" panose="020B0604020202020204" pitchFamily="34" charset="0"/>
              </a:rPr>
              <a:t>Topic Area 1: </a:t>
            </a:r>
            <a:r>
              <a:rPr lang="en-US" dirty="0">
                <a:cs typeface="Arial" panose="020B0604020202020204" pitchFamily="34" charset="0"/>
              </a:rPr>
              <a:t>Issues which affect participation in sport</a:t>
            </a:r>
          </a:p>
          <a:p>
            <a:pPr defTabSz="685800">
              <a:lnSpc>
                <a:spcPct val="150000"/>
              </a:lnSpc>
            </a:pPr>
            <a:r>
              <a:rPr lang="en-US" b="1" dirty="0">
                <a:cs typeface="Arial" panose="020B0604020202020204" pitchFamily="34" charset="0"/>
              </a:rPr>
              <a:t>Topic Area 2</a:t>
            </a:r>
            <a:r>
              <a:rPr lang="en-US" dirty="0">
                <a:cs typeface="Arial" panose="020B0604020202020204" pitchFamily="34" charset="0"/>
              </a:rPr>
              <a:t>: The role of sport in promoting values</a:t>
            </a:r>
          </a:p>
          <a:p>
            <a:pPr defTabSz="685800">
              <a:lnSpc>
                <a:spcPct val="150000"/>
              </a:lnSpc>
            </a:pPr>
            <a:r>
              <a:rPr lang="en-US" b="1" dirty="0">
                <a:cs typeface="Arial" panose="020B0604020202020204" pitchFamily="34" charset="0"/>
              </a:rPr>
              <a:t>Topic Area 3: </a:t>
            </a:r>
            <a:r>
              <a:rPr lang="en-US" dirty="0">
                <a:cs typeface="Arial" panose="020B0604020202020204" pitchFamily="34" charset="0"/>
              </a:rPr>
              <a:t>The implications of hosting a major sporting event for a city or country</a:t>
            </a:r>
          </a:p>
          <a:p>
            <a:pPr defTabSz="685800">
              <a:lnSpc>
                <a:spcPct val="150000"/>
              </a:lnSpc>
            </a:pPr>
            <a:r>
              <a:rPr lang="en-US" b="1" dirty="0">
                <a:cs typeface="Arial" panose="020B0604020202020204" pitchFamily="34" charset="0"/>
              </a:rPr>
              <a:t>Topic Area 4: </a:t>
            </a:r>
            <a:r>
              <a:rPr lang="en-US" dirty="0">
                <a:cs typeface="Arial" panose="020B0604020202020204" pitchFamily="34" charset="0"/>
              </a:rPr>
              <a:t>The role National Governing Bodies (NGBs) play in the development of their sport</a:t>
            </a:r>
          </a:p>
          <a:p>
            <a:pPr defTabSz="685800">
              <a:lnSpc>
                <a:spcPct val="150000"/>
              </a:lnSpc>
            </a:pPr>
            <a:r>
              <a:rPr lang="en-US" b="1" dirty="0">
                <a:cs typeface="Arial" panose="020B0604020202020204" pitchFamily="34" charset="0"/>
              </a:rPr>
              <a:t>Topic Area 5: </a:t>
            </a:r>
            <a:r>
              <a:rPr lang="en-US" dirty="0">
                <a:cs typeface="Arial" panose="020B0604020202020204" pitchFamily="34" charset="0"/>
              </a:rPr>
              <a:t>The use of technology in sport</a:t>
            </a:r>
          </a:p>
          <a:p>
            <a:endParaRPr lang="en-GB" dirty="0"/>
          </a:p>
        </p:txBody>
      </p:sp>
      <p:pic>
        <p:nvPicPr>
          <p:cNvPr id="1026" name="Picture 2" descr=" st martins school logo">
            <a:extLst>
              <a:ext uri="{FF2B5EF4-FFF2-40B4-BE49-F238E27FC236}">
                <a16:creationId xmlns:a16="http://schemas.microsoft.com/office/drawing/2014/main" id="{FB784164-D2E9-4103-8903-8AAD7C870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496" y="909426"/>
            <a:ext cx="372427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F1E5DB-38A3-4D0E-98AA-3336CE4E1A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4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1628BAE08FC34E8A8B04F78002F143" ma:contentTypeVersion="18" ma:contentTypeDescription="Create a new document." ma:contentTypeScope="" ma:versionID="f3cf10e99412ebcda8af4f956b404fe3">
  <xsd:schema xmlns:xsd="http://www.w3.org/2001/XMLSchema" xmlns:xs="http://www.w3.org/2001/XMLSchema" xmlns:p="http://schemas.microsoft.com/office/2006/metadata/properties" xmlns:ns2="ca469979-c1bf-4831-ba21-b4477b4a33bc" xmlns:ns3="3c6a8a19-850e-4e6d-b668-06043a1b812c" targetNamespace="http://schemas.microsoft.com/office/2006/metadata/properties" ma:root="true" ma:fieldsID="329d1200ae572171656e3edd6d42fe20" ns2:_="" ns3:_="">
    <xsd:import namespace="ca469979-c1bf-4831-ba21-b4477b4a33bc"/>
    <xsd:import namespace="3c6a8a19-850e-4e6d-b668-06043a1b81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69979-c1bf-4831-ba21-b4477b4a3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b488997-0acd-4d98-a2b2-01788e10e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a8a19-850e-4e6d-b668-06043a1b812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8840779-29e2-4ef9-8c13-809dd5343569}" ma:internalName="TaxCatchAll" ma:showField="CatchAllData" ma:web="3c6a8a19-850e-4e6d-b668-06043a1b81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a469979-c1bf-4831-ba21-b4477b4a33bc" xsi:nil="true"/>
    <TaxCatchAll xmlns="3c6a8a19-850e-4e6d-b668-06043a1b812c" xsi:nil="true"/>
    <lcf76f155ced4ddcb4097134ff3c332f xmlns="ca469979-c1bf-4831-ba21-b4477b4a33b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2A1902-D5AD-4740-A00C-69F95B2B8F21}"/>
</file>

<file path=customXml/itemProps2.xml><?xml version="1.0" encoding="utf-8"?>
<ds:datastoreItem xmlns:ds="http://schemas.openxmlformats.org/officeDocument/2006/customXml" ds:itemID="{A13A334F-5D8D-4939-9877-880A88489F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84F2D6-771A-4FAA-A51C-F141DDA82E0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60f9177-6c52-4d18-a69f-9813ae2cc397"/>
    <ds:schemaRef ds:uri="http://purl.org/dc/terms/"/>
    <ds:schemaRef ds:uri="http://schemas.openxmlformats.org/package/2006/metadata/core-properties"/>
    <ds:schemaRef ds:uri="11d4e538-ed9e-498e-9048-36a9a2e513d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</TotalTime>
  <Words>115</Words>
  <Application>Microsoft Office PowerPoint</Application>
  <PresentationFormat>Widescreen</PresentationFormat>
  <Paragraphs>13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OCR Cambridge National Sports Studies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OCR Cambridge National Sports Studies</dc:title>
  <dc:creator>Mr J Powell</dc:creator>
  <cp:lastModifiedBy>Mr J Powell</cp:lastModifiedBy>
  <cp:revision>4</cp:revision>
  <dcterms:created xsi:type="dcterms:W3CDTF">2026-02-02T20:46:28Z</dcterms:created>
  <dcterms:modified xsi:type="dcterms:W3CDTF">2026-02-02T22:00:11Z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0x0101006B1628BAE08FC34E8A8B04F78002F143</vt:lpwstr>
  </property>
</Properties>
</file>