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2"/>
  </p:notesMasterIdLst>
  <p:sldIdLst>
    <p:sldId id="256" r:id="rId5"/>
    <p:sldId id="257" r:id="rId6"/>
    <p:sldId id="258" r:id="rId7"/>
    <p:sldId id="260" r:id="rId8"/>
    <p:sldId id="259" r:id="rId9"/>
    <p:sldId id="262"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Z Mottershaw" userId="0e2a5573-d5cd-46fa-bac3-2d39e6d6d9e1" providerId="ADAL" clId="{3F1D2456-8BE1-4671-A7D8-54F733C3E55A}"/>
    <pc:docChg chg="modSld">
      <pc:chgData name="Miss Z Mottershaw" userId="0e2a5573-d5cd-46fa-bac3-2d39e6d6d9e1" providerId="ADAL" clId="{3F1D2456-8BE1-4671-A7D8-54F733C3E55A}" dt="2026-02-05T21:26:33.082" v="25"/>
      <pc:docMkLst>
        <pc:docMk/>
      </pc:docMkLst>
      <pc:sldChg chg="addSp delSp modSp modTransition modAnim">
        <pc:chgData name="Miss Z Mottershaw" userId="0e2a5573-d5cd-46fa-bac3-2d39e6d6d9e1" providerId="ADAL" clId="{3F1D2456-8BE1-4671-A7D8-54F733C3E55A}" dt="2026-02-05T21:26:33.082" v="25"/>
        <pc:sldMkLst>
          <pc:docMk/>
          <pc:sldMk cId="3253697232" sldId="256"/>
        </pc:sldMkLst>
        <pc:picChg chg="add mod">
          <ac:chgData name="Miss Z Mottershaw" userId="0e2a5573-d5cd-46fa-bac3-2d39e6d6d9e1" providerId="ADAL" clId="{3F1D2456-8BE1-4671-A7D8-54F733C3E55A}" dt="2026-02-05T21:13:44.231" v="3" actId="1076"/>
          <ac:picMkLst>
            <pc:docMk/>
            <pc:sldMk cId="3253697232" sldId="256"/>
            <ac:picMk id="4" creationId="{CEB6310C-A44B-4316-BA50-4C62894837F9}"/>
          </ac:picMkLst>
        </pc:picChg>
        <pc:picChg chg="add mod">
          <ac:chgData name="Miss Z Mottershaw" userId="0e2a5573-d5cd-46fa-bac3-2d39e6d6d9e1" providerId="ADAL" clId="{3F1D2456-8BE1-4671-A7D8-54F733C3E55A}" dt="2026-02-05T21:13:59.332" v="5" actId="1076"/>
          <ac:picMkLst>
            <pc:docMk/>
            <pc:sldMk cId="3253697232" sldId="256"/>
            <ac:picMk id="5" creationId="{9753EFD3-F2FF-4FF6-9F1A-E85CA17403C2}"/>
          </ac:picMkLst>
        </pc:picChg>
        <pc:picChg chg="add del mod">
          <ac:chgData name="Miss Z Mottershaw" userId="0e2a5573-d5cd-46fa-bac3-2d39e6d6d9e1" providerId="ADAL" clId="{3F1D2456-8BE1-4671-A7D8-54F733C3E55A}" dt="2026-02-05T21:15:24.576" v="20"/>
          <ac:picMkLst>
            <pc:docMk/>
            <pc:sldMk cId="3253697232" sldId="256"/>
            <ac:picMk id="6" creationId="{B1C937BA-2125-4205-A8D6-F1E4C333D8B3}"/>
          </ac:picMkLst>
        </pc:picChg>
        <pc:picChg chg="add del mod">
          <ac:chgData name="Miss Z Mottershaw" userId="0e2a5573-d5cd-46fa-bac3-2d39e6d6d9e1" providerId="ADAL" clId="{3F1D2456-8BE1-4671-A7D8-54F733C3E55A}" dt="2026-02-05T21:15:51.668" v="22"/>
          <ac:picMkLst>
            <pc:docMk/>
            <pc:sldMk cId="3253697232" sldId="256"/>
            <ac:picMk id="7" creationId="{37D4B48E-15C9-462C-A0CA-E241CB1762E0}"/>
          </ac:picMkLst>
        </pc:picChg>
        <pc:picChg chg="add del mod">
          <ac:chgData name="Miss Z Mottershaw" userId="0e2a5573-d5cd-46fa-bac3-2d39e6d6d9e1" providerId="ADAL" clId="{3F1D2456-8BE1-4671-A7D8-54F733C3E55A}" dt="2026-02-05T21:16:14.292" v="24"/>
          <ac:picMkLst>
            <pc:docMk/>
            <pc:sldMk cId="3253697232" sldId="256"/>
            <ac:picMk id="8" creationId="{C0CB28F3-5315-4953-AE8B-5733A753AD80}"/>
          </ac:picMkLst>
        </pc:picChg>
        <pc:picChg chg="add mod">
          <ac:chgData name="Miss Z Mottershaw" userId="0e2a5573-d5cd-46fa-bac3-2d39e6d6d9e1" providerId="ADAL" clId="{3F1D2456-8BE1-4671-A7D8-54F733C3E55A}" dt="2026-02-05T21:26:33.082" v="25"/>
          <ac:picMkLst>
            <pc:docMk/>
            <pc:sldMk cId="3253697232" sldId="256"/>
            <ac:picMk id="9" creationId="{A40DEDEC-67AA-4DAD-8E88-904CE28FACF4}"/>
          </ac:picMkLst>
        </pc:picChg>
      </pc:sldChg>
      <pc:sldChg chg="addSp modSp modTransition">
        <pc:chgData name="Miss Z Mottershaw" userId="0e2a5573-d5cd-46fa-bac3-2d39e6d6d9e1" providerId="ADAL" clId="{3F1D2456-8BE1-4671-A7D8-54F733C3E55A}" dt="2026-02-05T21:26:33.082" v="25"/>
        <pc:sldMkLst>
          <pc:docMk/>
          <pc:sldMk cId="237802368" sldId="257"/>
        </pc:sldMkLst>
        <pc:picChg chg="add mod">
          <ac:chgData name="Miss Z Mottershaw" userId="0e2a5573-d5cd-46fa-bac3-2d39e6d6d9e1" providerId="ADAL" clId="{3F1D2456-8BE1-4671-A7D8-54F733C3E55A}" dt="2026-02-05T21:14:05.845" v="7" actId="1076"/>
          <ac:picMkLst>
            <pc:docMk/>
            <pc:sldMk cId="237802368" sldId="257"/>
            <ac:picMk id="4" creationId="{5FED89B3-DF6E-46A4-BE58-9520C921C1CB}"/>
          </ac:picMkLst>
        </pc:picChg>
        <pc:picChg chg="add mod">
          <ac:chgData name="Miss Z Mottershaw" userId="0e2a5573-d5cd-46fa-bac3-2d39e6d6d9e1" providerId="ADAL" clId="{3F1D2456-8BE1-4671-A7D8-54F733C3E55A}" dt="2026-02-05T21:26:33.082" v="25"/>
          <ac:picMkLst>
            <pc:docMk/>
            <pc:sldMk cId="237802368" sldId="257"/>
            <ac:picMk id="5" creationId="{52381B5F-A2E6-41A4-8BDC-FBE6D4916144}"/>
          </ac:picMkLst>
        </pc:picChg>
      </pc:sldChg>
      <pc:sldChg chg="addSp modSp modTransition">
        <pc:chgData name="Miss Z Mottershaw" userId="0e2a5573-d5cd-46fa-bac3-2d39e6d6d9e1" providerId="ADAL" clId="{3F1D2456-8BE1-4671-A7D8-54F733C3E55A}" dt="2026-02-05T21:26:33.082" v="25"/>
        <pc:sldMkLst>
          <pc:docMk/>
          <pc:sldMk cId="350974980" sldId="258"/>
        </pc:sldMkLst>
        <pc:picChg chg="add mod">
          <ac:chgData name="Miss Z Mottershaw" userId="0e2a5573-d5cd-46fa-bac3-2d39e6d6d9e1" providerId="ADAL" clId="{3F1D2456-8BE1-4671-A7D8-54F733C3E55A}" dt="2026-02-05T21:26:33.082" v="25"/>
          <ac:picMkLst>
            <pc:docMk/>
            <pc:sldMk cId="350974980" sldId="258"/>
            <ac:picMk id="4" creationId="{5F0CE62E-0244-4595-AD5E-014ED07CF98B}"/>
          </ac:picMkLst>
        </pc:picChg>
        <pc:picChg chg="add mod">
          <ac:chgData name="Miss Z Mottershaw" userId="0e2a5573-d5cd-46fa-bac3-2d39e6d6d9e1" providerId="ADAL" clId="{3F1D2456-8BE1-4671-A7D8-54F733C3E55A}" dt="2026-02-05T21:14:11.580" v="9" actId="1076"/>
          <ac:picMkLst>
            <pc:docMk/>
            <pc:sldMk cId="350974980" sldId="258"/>
            <ac:picMk id="9" creationId="{79CD27C5-4E4F-4617-A61F-853DC0E01C67}"/>
          </ac:picMkLst>
        </pc:picChg>
      </pc:sldChg>
      <pc:sldChg chg="addSp modSp modTransition">
        <pc:chgData name="Miss Z Mottershaw" userId="0e2a5573-d5cd-46fa-bac3-2d39e6d6d9e1" providerId="ADAL" clId="{3F1D2456-8BE1-4671-A7D8-54F733C3E55A}" dt="2026-02-05T21:26:33.082" v="25"/>
        <pc:sldMkLst>
          <pc:docMk/>
          <pc:sldMk cId="2390043540" sldId="259"/>
        </pc:sldMkLst>
        <pc:picChg chg="add mod">
          <ac:chgData name="Miss Z Mottershaw" userId="0e2a5573-d5cd-46fa-bac3-2d39e6d6d9e1" providerId="ADAL" clId="{3F1D2456-8BE1-4671-A7D8-54F733C3E55A}" dt="2026-02-05T21:14:24.955" v="13" actId="1076"/>
          <ac:picMkLst>
            <pc:docMk/>
            <pc:sldMk cId="2390043540" sldId="259"/>
            <ac:picMk id="4" creationId="{7DC0398C-D886-4D76-B68D-444C7DDAEFA9}"/>
          </ac:picMkLst>
        </pc:picChg>
        <pc:picChg chg="add mod">
          <ac:chgData name="Miss Z Mottershaw" userId="0e2a5573-d5cd-46fa-bac3-2d39e6d6d9e1" providerId="ADAL" clId="{3F1D2456-8BE1-4671-A7D8-54F733C3E55A}" dt="2026-02-05T21:26:33.082" v="25"/>
          <ac:picMkLst>
            <pc:docMk/>
            <pc:sldMk cId="2390043540" sldId="259"/>
            <ac:picMk id="5" creationId="{3D20113E-C3CE-4442-A48B-B2CB7D19D11E}"/>
          </ac:picMkLst>
        </pc:picChg>
      </pc:sldChg>
      <pc:sldChg chg="addSp modSp modTransition">
        <pc:chgData name="Miss Z Mottershaw" userId="0e2a5573-d5cd-46fa-bac3-2d39e6d6d9e1" providerId="ADAL" clId="{3F1D2456-8BE1-4671-A7D8-54F733C3E55A}" dt="2026-02-05T21:26:33.082" v="25"/>
        <pc:sldMkLst>
          <pc:docMk/>
          <pc:sldMk cId="1044668512" sldId="260"/>
        </pc:sldMkLst>
        <pc:picChg chg="add mod">
          <ac:chgData name="Miss Z Mottershaw" userId="0e2a5573-d5cd-46fa-bac3-2d39e6d6d9e1" providerId="ADAL" clId="{3F1D2456-8BE1-4671-A7D8-54F733C3E55A}" dt="2026-02-05T21:14:16.981" v="11" actId="1076"/>
          <ac:picMkLst>
            <pc:docMk/>
            <pc:sldMk cId="1044668512" sldId="260"/>
            <ac:picMk id="4" creationId="{61DFC6D9-1201-41E2-BCAF-6BC60197EB92}"/>
          </ac:picMkLst>
        </pc:picChg>
        <pc:picChg chg="add mod">
          <ac:chgData name="Miss Z Mottershaw" userId="0e2a5573-d5cd-46fa-bac3-2d39e6d6d9e1" providerId="ADAL" clId="{3F1D2456-8BE1-4671-A7D8-54F733C3E55A}" dt="2026-02-05T21:26:33.082" v="25"/>
          <ac:picMkLst>
            <pc:docMk/>
            <pc:sldMk cId="1044668512" sldId="260"/>
            <ac:picMk id="5" creationId="{EFF5F83A-9266-45AF-876B-1A1A3B36536E}"/>
          </ac:picMkLst>
        </pc:picChg>
      </pc:sldChg>
      <pc:sldChg chg="addSp modSp modTransition">
        <pc:chgData name="Miss Z Mottershaw" userId="0e2a5573-d5cd-46fa-bac3-2d39e6d6d9e1" providerId="ADAL" clId="{3F1D2456-8BE1-4671-A7D8-54F733C3E55A}" dt="2026-02-05T21:26:33.082" v="25"/>
        <pc:sldMkLst>
          <pc:docMk/>
          <pc:sldMk cId="3734907017" sldId="261"/>
        </pc:sldMkLst>
        <pc:picChg chg="add mod">
          <ac:chgData name="Miss Z Mottershaw" userId="0e2a5573-d5cd-46fa-bac3-2d39e6d6d9e1" providerId="ADAL" clId="{3F1D2456-8BE1-4671-A7D8-54F733C3E55A}" dt="2026-02-05T21:14:41.638" v="17" actId="1076"/>
          <ac:picMkLst>
            <pc:docMk/>
            <pc:sldMk cId="3734907017" sldId="261"/>
            <ac:picMk id="4" creationId="{347A01AB-A3AF-4D0C-B099-2E19C4A62B0E}"/>
          </ac:picMkLst>
        </pc:picChg>
        <pc:picChg chg="add mod">
          <ac:chgData name="Miss Z Mottershaw" userId="0e2a5573-d5cd-46fa-bac3-2d39e6d6d9e1" providerId="ADAL" clId="{3F1D2456-8BE1-4671-A7D8-54F733C3E55A}" dt="2026-02-05T21:26:33.082" v="25"/>
          <ac:picMkLst>
            <pc:docMk/>
            <pc:sldMk cId="3734907017" sldId="261"/>
            <ac:picMk id="5" creationId="{D8DEC4DC-D750-4B13-BE14-9179A54D7A7C}"/>
          </ac:picMkLst>
        </pc:picChg>
      </pc:sldChg>
      <pc:sldChg chg="addSp modSp modTransition">
        <pc:chgData name="Miss Z Mottershaw" userId="0e2a5573-d5cd-46fa-bac3-2d39e6d6d9e1" providerId="ADAL" clId="{3F1D2456-8BE1-4671-A7D8-54F733C3E55A}" dt="2026-02-05T21:26:33.082" v="25"/>
        <pc:sldMkLst>
          <pc:docMk/>
          <pc:sldMk cId="2621725119" sldId="262"/>
        </pc:sldMkLst>
        <pc:picChg chg="add mod">
          <ac:chgData name="Miss Z Mottershaw" userId="0e2a5573-d5cd-46fa-bac3-2d39e6d6d9e1" providerId="ADAL" clId="{3F1D2456-8BE1-4671-A7D8-54F733C3E55A}" dt="2026-02-05T21:14:33.627" v="15" actId="1076"/>
          <ac:picMkLst>
            <pc:docMk/>
            <pc:sldMk cId="2621725119" sldId="262"/>
            <ac:picMk id="4" creationId="{4EFC8C10-E6B3-4701-A998-2E0131EC8378}"/>
          </ac:picMkLst>
        </pc:picChg>
        <pc:picChg chg="add mod">
          <ac:chgData name="Miss Z Mottershaw" userId="0e2a5573-d5cd-46fa-bac3-2d39e6d6d9e1" providerId="ADAL" clId="{3F1D2456-8BE1-4671-A7D8-54F733C3E55A}" dt="2026-02-05T21:26:33.082" v="25"/>
          <ac:picMkLst>
            <pc:docMk/>
            <pc:sldMk cId="2621725119" sldId="262"/>
            <ac:picMk id="5" creationId="{A9A61CB0-D713-4C1D-B81B-62FBF7E126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F01C8-216F-4F51-8B2D-5151767EA085}" type="datetimeFigureOut">
              <a:rPr lang="en-GB" smtClean="0"/>
              <a:t>05/02/2026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1BADA-BBEA-4FAC-8217-3490DE40235A}" type="slidenum">
              <a:rPr lang="en-GB" smtClean="0"/>
              <a:t>‹#›</a:t>
            </a:fld>
            <a:endParaRPr lang="en-GB"/>
          </a:p>
        </p:txBody>
      </p:sp>
    </p:spTree>
    <p:extLst>
      <p:ext uri="{BB962C8B-B14F-4D97-AF65-F5344CB8AC3E}">
        <p14:creationId xmlns:p14="http://schemas.microsoft.com/office/powerpoint/2010/main" val="948037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B71BADA-BBEA-4FAC-8217-3490DE40235A}" type="slidenum">
              <a:rPr lang="en-GB" smtClean="0"/>
              <a:t>4</a:t>
            </a:fld>
            <a:endParaRPr lang="en-GB"/>
          </a:p>
        </p:txBody>
      </p:sp>
    </p:spTree>
    <p:extLst>
      <p:ext uri="{BB962C8B-B14F-4D97-AF65-F5344CB8AC3E}">
        <p14:creationId xmlns:p14="http://schemas.microsoft.com/office/powerpoint/2010/main" val="82168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dependent</a:t>
            </a:r>
            <a:r>
              <a:rPr lang="en-GB" baseline="0" dirty="0"/>
              <a:t> on many factors, but they are trip we would like to run!</a:t>
            </a:r>
            <a:endParaRPr lang="en-GB" dirty="0"/>
          </a:p>
        </p:txBody>
      </p:sp>
      <p:sp>
        <p:nvSpPr>
          <p:cNvPr id="4" name="Slide Number Placeholder 3"/>
          <p:cNvSpPr>
            <a:spLocks noGrp="1"/>
          </p:cNvSpPr>
          <p:nvPr>
            <p:ph type="sldNum" sz="quarter" idx="10"/>
          </p:nvPr>
        </p:nvSpPr>
        <p:spPr/>
        <p:txBody>
          <a:bodyPr/>
          <a:lstStyle/>
          <a:p>
            <a:fld id="{8B71BADA-BBEA-4FAC-8217-3490DE40235A}" type="slidenum">
              <a:rPr lang="en-GB" smtClean="0"/>
              <a:t>7</a:t>
            </a:fld>
            <a:endParaRPr lang="en-GB"/>
          </a:p>
        </p:txBody>
      </p:sp>
    </p:spTree>
    <p:extLst>
      <p:ext uri="{BB962C8B-B14F-4D97-AF65-F5344CB8AC3E}">
        <p14:creationId xmlns:p14="http://schemas.microsoft.com/office/powerpoint/2010/main" val="781802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8C960A2-B496-4991-B2D7-54B47031254C}"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sp>
        <p:nvSpPr>
          <p:cNvPr id="13" name="Rectangle 12"/>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78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C960A2-B496-4991-B2D7-54B47031254C}"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83595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C960A2-B496-4991-B2D7-54B47031254C}"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86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C960A2-B496-4991-B2D7-54B47031254C}"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173213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C960A2-B496-4991-B2D7-54B47031254C}"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53316-0850-479C-93A8-1D96F0D57ECA}" type="slidenum">
              <a:rPr lang="en-GB" smtClean="0"/>
              <a:t>‹#›</a:t>
            </a:fld>
            <a:endParaRPr lang="en-GB"/>
          </a:p>
        </p:txBody>
      </p:sp>
      <p:sp>
        <p:nvSpPr>
          <p:cNvPr id="10" name="Rectangle 9"/>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7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C960A2-B496-4991-B2D7-54B47031254C}" type="datetimeFigureOut">
              <a:rPr lang="en-GB" smtClean="0"/>
              <a:t>05/02/2026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320026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C960A2-B496-4991-B2D7-54B47031254C}" type="datetimeFigureOut">
              <a:rPr lang="en-GB" smtClean="0"/>
              <a:t>05/02/2026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189555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C960A2-B496-4991-B2D7-54B47031254C}" type="datetimeFigureOut">
              <a:rPr lang="en-GB" smtClean="0"/>
              <a:t>05/02/2026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107090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960A2-B496-4991-B2D7-54B47031254C}" type="datetimeFigureOut">
              <a:rPr lang="en-GB" smtClean="0"/>
              <a:t>05/02/2026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219293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C960A2-B496-4991-B2D7-54B47031254C}" type="datetimeFigureOut">
              <a:rPr lang="en-GB" smtClean="0"/>
              <a:t>05/02/2026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53316-0850-479C-93A8-1D96F0D57ECA}" type="slidenum">
              <a:rPr lang="en-GB" smtClean="0"/>
              <a:t>‹#›</a:t>
            </a:fld>
            <a:endParaRPr lang="en-GB"/>
          </a:p>
        </p:txBody>
      </p:sp>
    </p:spTree>
    <p:extLst>
      <p:ext uri="{BB962C8B-B14F-4D97-AF65-F5344CB8AC3E}">
        <p14:creationId xmlns:p14="http://schemas.microsoft.com/office/powerpoint/2010/main" val="329892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C960A2-B496-4991-B2D7-54B47031254C}" type="datetimeFigureOut">
              <a:rPr lang="en-GB" smtClean="0"/>
              <a:t>05/02/2026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53316-0850-479C-93A8-1D96F0D57ECA}"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62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8C960A2-B496-4991-B2D7-54B47031254C}" type="datetimeFigureOut">
              <a:rPr lang="en-GB" smtClean="0"/>
              <a:t>05/02/2026</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8053316-0850-479C-93A8-1D96F0D57ECA}"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09474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google.co.uk/url?sa=i&amp;rct=j&amp;q=&amp;esrc=s&amp;source=images&amp;cd=&amp;cad=rja&amp;uact=8&amp;docid=DBRHHDagq7_XFM&amp;tbnid=I5avxUTzAYHIIM:&amp;ved=0CAYQjRw&amp;url=http://worldpoliticsuncovered.wordpress.com/2012/06/10/cold-war-not-cold-third-world-stood-in-flames/&amp;ei=Z0InU6KwM8S3hQffi4Fg&amp;bvm=bv.62922401,d.ZG4&amp;psig=AFQjCNG1gIikYT0N9hyayNEG-oUvydlfeA&amp;ust=1395168141947581" TargetMode="External"/><Relationship Id="rId5" Type="http://schemas.openxmlformats.org/officeDocument/2006/relationships/image" Target="../media/image7.jpeg"/><Relationship Id="rId10"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3064" y="4267612"/>
            <a:ext cx="7772400" cy="1463040"/>
          </a:xfrm>
        </p:spPr>
        <p:txBody>
          <a:bodyPr/>
          <a:lstStyle/>
          <a:p>
            <a:r>
              <a:rPr lang="en-GB" dirty="0"/>
              <a:t>Why study history? </a:t>
            </a:r>
          </a:p>
        </p:txBody>
      </p:sp>
      <p:sp>
        <p:nvSpPr>
          <p:cNvPr id="3" name="Subtitle 2"/>
          <p:cNvSpPr>
            <a:spLocks noGrp="1"/>
          </p:cNvSpPr>
          <p:nvPr>
            <p:ph type="subTitle" idx="1"/>
          </p:nvPr>
        </p:nvSpPr>
        <p:spPr>
          <a:xfrm>
            <a:off x="3172266" y="5269230"/>
            <a:ext cx="3200400" cy="1463040"/>
          </a:xfrm>
        </p:spPr>
        <p:txBody>
          <a:bodyPr/>
          <a:lstStyle/>
          <a:p>
            <a:r>
              <a:rPr lang="en-GB" dirty="0"/>
              <a:t>Ms Mottershaw and Mr Moore </a:t>
            </a:r>
          </a:p>
        </p:txBody>
      </p:sp>
      <p:pic>
        <p:nvPicPr>
          <p:cNvPr id="4" name="Picture 3">
            <a:extLst>
              <a:ext uri="{FF2B5EF4-FFF2-40B4-BE49-F238E27FC236}">
                <a16:creationId xmlns:a16="http://schemas.microsoft.com/office/drawing/2014/main" id="{CEB6310C-A44B-4316-BA50-4C62894837F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8113" y="3298634"/>
            <a:ext cx="4864035" cy="4864035"/>
          </a:xfrm>
          <a:prstGeom prst="rect">
            <a:avLst/>
          </a:prstGeom>
        </p:spPr>
      </p:pic>
      <p:pic>
        <p:nvPicPr>
          <p:cNvPr id="5" name="Picture 4">
            <a:extLst>
              <a:ext uri="{FF2B5EF4-FFF2-40B4-BE49-F238E27FC236}">
                <a16:creationId xmlns:a16="http://schemas.microsoft.com/office/drawing/2014/main" id="{9753EFD3-F2FF-4FF6-9F1A-E85CA17403C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931" y="5847792"/>
            <a:ext cx="1037257" cy="764607"/>
          </a:xfrm>
          <a:prstGeom prst="rect">
            <a:avLst/>
          </a:prstGeom>
        </p:spPr>
      </p:pic>
      <p:pic>
        <p:nvPicPr>
          <p:cNvPr id="9" name="Audio 8">
            <a:hlinkClick r:id="" action="ppaction://media"/>
            <a:extLst>
              <a:ext uri="{FF2B5EF4-FFF2-40B4-BE49-F238E27FC236}">
                <a16:creationId xmlns:a16="http://schemas.microsoft.com/office/drawing/2014/main" id="{A40DEDEC-67AA-4DAD-8E88-904CE28FAC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3697232"/>
      </p:ext>
    </p:extLst>
  </p:cSld>
  <p:clrMapOvr>
    <a:masterClrMapping/>
  </p:clrMapOvr>
  <mc:AlternateContent xmlns:mc="http://schemas.openxmlformats.org/markup-compatibility/2006">
    <mc:Choice xmlns:p14="http://schemas.microsoft.com/office/powerpoint/2010/main" Requires="p14">
      <p:transition spd="slow" p14:dur="2000" advTm="19237"/>
    </mc:Choice>
    <mc:Fallback>
      <p:transition spd="slow" advTm="19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13592" cy="585851"/>
          </a:xfrm>
        </p:spPr>
        <p:txBody>
          <a:bodyPr>
            <a:normAutofit fontScale="90000"/>
          </a:bodyPr>
          <a:lstStyle/>
          <a:p>
            <a:r>
              <a:rPr lang="en-GB" dirty="0"/>
              <a:t>How can GCSE history help you?</a:t>
            </a:r>
          </a:p>
        </p:txBody>
      </p:sp>
      <p:sp>
        <p:nvSpPr>
          <p:cNvPr id="3" name="Content Placeholder 2"/>
          <p:cNvSpPr>
            <a:spLocks noGrp="1"/>
          </p:cNvSpPr>
          <p:nvPr>
            <p:ph idx="1"/>
          </p:nvPr>
        </p:nvSpPr>
        <p:spPr>
          <a:xfrm>
            <a:off x="365760" y="950976"/>
            <a:ext cx="9540240" cy="5541899"/>
          </a:xfrm>
        </p:spPr>
        <p:txBody>
          <a:bodyPr>
            <a:normAutofit fontScale="77500" lnSpcReduction="20000"/>
          </a:bodyPr>
          <a:lstStyle/>
          <a:p>
            <a:r>
              <a:rPr lang="en-GB" dirty="0"/>
              <a:t>We all live in a volatile, dynamic and interconnected world. Knowledge of the past is essential in understanding and trying to make sense of what’s happening now. </a:t>
            </a:r>
          </a:p>
          <a:p>
            <a:r>
              <a:rPr lang="en-GB" dirty="0"/>
              <a:t>GCSE History helps us to do both, through studying key events and individuals from the past and the ways in which they have shaped our present.</a:t>
            </a:r>
          </a:p>
          <a:p>
            <a:r>
              <a:rPr lang="en-GB" dirty="0"/>
              <a:t> Employers are always looking for young people who are able to think critically and analytically, both key attributes of the historian, and studying GCSE History can help you take the first steps on a variety of career paths, including law, journalism, marketing, human resources, and management. </a:t>
            </a:r>
          </a:p>
          <a:p>
            <a:r>
              <a:rPr lang="en-GB" dirty="0"/>
              <a:t>GCSE History also serves as a platform for further study at A level and undergraduate level, either in history itself or in a wide range of alternative disciplines. </a:t>
            </a:r>
          </a:p>
          <a:p>
            <a:r>
              <a:rPr lang="en-GB" dirty="0"/>
              <a:t>It can act as the foundation stone for education of all kinds and helps develop academic skills crucial in a range of fields.</a:t>
            </a:r>
          </a:p>
          <a:p>
            <a:r>
              <a:rPr lang="en-GB" dirty="0"/>
              <a:t> These include: </a:t>
            </a:r>
          </a:p>
          <a:p>
            <a:pPr marL="514350" indent="-514350">
              <a:buFont typeface="+mj-lt"/>
              <a:buAutoNum type="arabicPeriod"/>
            </a:pPr>
            <a:r>
              <a:rPr lang="en-GB" dirty="0"/>
              <a:t>the ability to absorb large quantities of information</a:t>
            </a:r>
          </a:p>
          <a:p>
            <a:pPr marL="514350" indent="-514350">
              <a:buFont typeface="+mj-lt"/>
              <a:buAutoNum type="arabicPeriod"/>
            </a:pPr>
            <a:r>
              <a:rPr lang="en-GB" dirty="0"/>
              <a:t>sift content</a:t>
            </a:r>
          </a:p>
          <a:p>
            <a:pPr marL="514350" indent="-514350">
              <a:buFont typeface="+mj-lt"/>
              <a:buAutoNum type="arabicPeriod"/>
            </a:pPr>
            <a:r>
              <a:rPr lang="en-GB" dirty="0"/>
              <a:t>analyse sources and interpretations</a:t>
            </a:r>
          </a:p>
          <a:p>
            <a:pPr marL="514350" indent="-514350">
              <a:buFont typeface="+mj-lt"/>
              <a:buAutoNum type="arabicPeriod"/>
            </a:pPr>
            <a:r>
              <a:rPr lang="en-GB" dirty="0"/>
              <a:t> shape arguments and reach balanced conclusions. </a:t>
            </a:r>
          </a:p>
          <a:p>
            <a:pPr marL="514350" indent="-514350">
              <a:buFont typeface="+mj-lt"/>
              <a:buAutoNum type="arabicPeriod"/>
            </a:pPr>
            <a:r>
              <a:rPr lang="en-GB" dirty="0"/>
              <a:t>Above all, though, GCSE History provides a highly interesting and stimulating course of study, allowing the investigation of a wide range of periods and societies in the past at international, national and local level. </a:t>
            </a:r>
          </a:p>
        </p:txBody>
      </p:sp>
      <p:pic>
        <p:nvPicPr>
          <p:cNvPr id="4" name="Picture 3">
            <a:extLst>
              <a:ext uri="{FF2B5EF4-FFF2-40B4-BE49-F238E27FC236}">
                <a16:creationId xmlns:a16="http://schemas.microsoft.com/office/drawing/2014/main" id="{5FED89B3-DF6E-46A4-BE58-9520C921C1C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7844" y="186369"/>
            <a:ext cx="1037257" cy="764607"/>
          </a:xfrm>
          <a:prstGeom prst="rect">
            <a:avLst/>
          </a:prstGeom>
        </p:spPr>
      </p:pic>
      <p:pic>
        <p:nvPicPr>
          <p:cNvPr id="5" name="Audio 4">
            <a:hlinkClick r:id="" action="ppaction://media"/>
            <a:extLst>
              <a:ext uri="{FF2B5EF4-FFF2-40B4-BE49-F238E27FC236}">
                <a16:creationId xmlns:a16="http://schemas.microsoft.com/office/drawing/2014/main" id="{52381B5F-A2E6-41A4-8BDC-FBE6D4916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802368"/>
      </p:ext>
    </p:extLst>
  </p:cSld>
  <p:clrMapOvr>
    <a:masterClrMapping/>
  </p:clrMapOvr>
  <mc:AlternateContent xmlns:mc="http://schemas.openxmlformats.org/markup-compatibility/2006">
    <mc:Choice xmlns:p14="http://schemas.microsoft.com/office/powerpoint/2010/main" Requires="p14">
      <p:transition spd="slow" p14:dur="2000" advTm="145397"/>
    </mc:Choice>
    <mc:Fallback>
      <p:transition spd="slow" advTm="14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I study?</a:t>
            </a:r>
          </a:p>
        </p:txBody>
      </p:sp>
      <p:sp>
        <p:nvSpPr>
          <p:cNvPr id="3" name="Content Placeholder 2"/>
          <p:cNvSpPr>
            <a:spLocks noGrp="1"/>
          </p:cNvSpPr>
          <p:nvPr>
            <p:ph idx="1"/>
          </p:nvPr>
        </p:nvSpPr>
        <p:spPr>
          <a:xfrm>
            <a:off x="838200" y="1463040"/>
            <a:ext cx="10515600" cy="4713923"/>
          </a:xfrm>
        </p:spPr>
        <p:txBody>
          <a:bodyPr/>
          <a:lstStyle/>
          <a:p>
            <a:pPr marL="0" indent="0">
              <a:buNone/>
            </a:pPr>
            <a:r>
              <a:rPr lang="en-GB" dirty="0"/>
              <a:t>4 units:</a:t>
            </a:r>
          </a:p>
          <a:p>
            <a:r>
              <a:rPr lang="en-GB" dirty="0"/>
              <a:t>Elizabethan England</a:t>
            </a:r>
          </a:p>
          <a:p>
            <a:r>
              <a:rPr lang="en-GB" dirty="0"/>
              <a:t>Germany in Transition</a:t>
            </a:r>
          </a:p>
          <a:p>
            <a:r>
              <a:rPr lang="en-GB" dirty="0"/>
              <a:t>USA in development 1929-2000</a:t>
            </a:r>
          </a:p>
          <a:p>
            <a:r>
              <a:rPr lang="en-GB" dirty="0"/>
              <a:t>Crime and Punishment 500c-present day </a:t>
            </a:r>
          </a:p>
          <a:p>
            <a:endParaRPr lang="en-GB" dirty="0"/>
          </a:p>
        </p:txBody>
      </p:sp>
      <p:pic>
        <p:nvPicPr>
          <p:cNvPr id="5" name="Picture 4" descr="Dictatorship. by steph.=).">
            <a:extLst>
              <a:ext uri="{FF2B5EF4-FFF2-40B4-BE49-F238E27FC236}">
                <a16:creationId xmlns:a16="http://schemas.microsoft.com/office/drawing/2014/main" id="{C3B05332-1D02-4CAB-BE74-9FCC15F41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846" y="2931969"/>
            <a:ext cx="4516582" cy="368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Elizabeth I (Armada Portrait).jpg">
            <a:extLst>
              <a:ext uri="{FF2B5EF4-FFF2-40B4-BE49-F238E27FC236}">
                <a16:creationId xmlns:a16="http://schemas.microsoft.com/office/drawing/2014/main" id="{FB753448-AF2B-489C-BB6C-3D7F2FF73A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1582" y="644202"/>
            <a:ext cx="3616036" cy="28812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irc_mi" descr="http://worldpoliticsuncovered.files.wordpress.com/2012/06/cold-war-flag.jpg">
            <a:hlinkClick r:id="rId6"/>
            <a:extLst>
              <a:ext uri="{FF2B5EF4-FFF2-40B4-BE49-F238E27FC236}">
                <a16:creationId xmlns:a16="http://schemas.microsoft.com/office/drawing/2014/main" id="{19B78FD8-856B-4F40-83AB-E11194E418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0928" y="1691527"/>
            <a:ext cx="2438400" cy="136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623BC48-3EEA-4EB8-8F66-FA02138055EA}"/>
              </a:ext>
            </a:extLst>
          </p:cNvPr>
          <p:cNvPicPr>
            <a:picLocks noChangeAspect="1"/>
          </p:cNvPicPr>
          <p:nvPr/>
        </p:nvPicPr>
        <p:blipFill>
          <a:blip r:embed="rId8"/>
          <a:stretch>
            <a:fillRect/>
          </a:stretch>
        </p:blipFill>
        <p:spPr>
          <a:xfrm>
            <a:off x="9083288" y="72277"/>
            <a:ext cx="2828925" cy="1619250"/>
          </a:xfrm>
          <a:prstGeom prst="rect">
            <a:avLst/>
          </a:prstGeom>
        </p:spPr>
      </p:pic>
      <p:pic>
        <p:nvPicPr>
          <p:cNvPr id="9" name="Picture 8">
            <a:extLst>
              <a:ext uri="{FF2B5EF4-FFF2-40B4-BE49-F238E27FC236}">
                <a16:creationId xmlns:a16="http://schemas.microsoft.com/office/drawing/2014/main" id="{79CD27C5-4E4F-4617-A61F-853DC0E01C6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72" y="881902"/>
            <a:ext cx="1037257" cy="764607"/>
          </a:xfrm>
          <a:prstGeom prst="rect">
            <a:avLst/>
          </a:prstGeom>
        </p:spPr>
      </p:pic>
      <p:pic>
        <p:nvPicPr>
          <p:cNvPr id="4" name="Audio 3">
            <a:hlinkClick r:id="" action="ppaction://media"/>
            <a:extLst>
              <a:ext uri="{FF2B5EF4-FFF2-40B4-BE49-F238E27FC236}">
                <a16:creationId xmlns:a16="http://schemas.microsoft.com/office/drawing/2014/main" id="{5F0CE62E-0244-4595-AD5E-014ED07CF98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974980"/>
      </p:ext>
    </p:extLst>
  </p:cSld>
  <p:clrMapOvr>
    <a:masterClrMapping/>
  </p:clrMapOvr>
  <mc:AlternateContent xmlns:mc="http://schemas.openxmlformats.org/markup-compatibility/2006">
    <mc:Choice xmlns:p14="http://schemas.microsoft.com/office/powerpoint/2010/main" Requires="p14">
      <p:transition spd="slow" p14:dur="2000" advTm="208025"/>
    </mc:Choice>
    <mc:Fallback>
      <p:transition spd="slow" advTm="20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will I be assessed?</a:t>
            </a:r>
          </a:p>
        </p:txBody>
      </p:sp>
      <p:sp>
        <p:nvSpPr>
          <p:cNvPr id="3" name="Content Placeholder 2"/>
          <p:cNvSpPr>
            <a:spLocks noGrp="1"/>
          </p:cNvSpPr>
          <p:nvPr>
            <p:ph idx="1"/>
          </p:nvPr>
        </p:nvSpPr>
        <p:spPr/>
        <p:txBody>
          <a:bodyPr/>
          <a:lstStyle/>
          <a:p>
            <a:pPr marL="0" indent="0">
              <a:buNone/>
            </a:pPr>
            <a:r>
              <a:rPr lang="en-GB" dirty="0"/>
              <a:t>2 two hour exams. </a:t>
            </a:r>
          </a:p>
          <a:p>
            <a:pPr marL="0" indent="0">
              <a:buNone/>
            </a:pPr>
            <a:r>
              <a:rPr lang="en-GB" dirty="0"/>
              <a:t>Paper 1 </a:t>
            </a:r>
          </a:p>
          <a:p>
            <a:pPr>
              <a:buFontTx/>
              <a:buChar char="-"/>
            </a:pPr>
            <a:r>
              <a:rPr lang="en-GB" dirty="0"/>
              <a:t>Elizabethan Age (1 hour)</a:t>
            </a:r>
          </a:p>
          <a:p>
            <a:pPr>
              <a:buFontTx/>
              <a:buChar char="-"/>
            </a:pPr>
            <a:r>
              <a:rPr lang="en-GB" dirty="0"/>
              <a:t>Germany (1 hour)</a:t>
            </a:r>
          </a:p>
          <a:p>
            <a:pPr>
              <a:buFontTx/>
              <a:buChar char="-"/>
            </a:pPr>
            <a:endParaRPr lang="en-GB" dirty="0"/>
          </a:p>
          <a:p>
            <a:pPr>
              <a:buFontTx/>
              <a:buChar char="-"/>
            </a:pPr>
            <a:r>
              <a:rPr lang="en-GB" dirty="0"/>
              <a:t>Paper 2</a:t>
            </a:r>
          </a:p>
          <a:p>
            <a:pPr>
              <a:buFontTx/>
              <a:buChar char="-"/>
            </a:pPr>
            <a:r>
              <a:rPr lang="en-GB" dirty="0"/>
              <a:t>Crime and Punishment (1hr 15 mins)</a:t>
            </a:r>
          </a:p>
          <a:p>
            <a:pPr>
              <a:buFontTx/>
              <a:buChar char="-"/>
            </a:pPr>
            <a:r>
              <a:rPr lang="en-GB" dirty="0"/>
              <a:t>USA (45 mins)</a:t>
            </a:r>
          </a:p>
        </p:txBody>
      </p:sp>
      <p:pic>
        <p:nvPicPr>
          <p:cNvPr id="4" name="Picture 3">
            <a:extLst>
              <a:ext uri="{FF2B5EF4-FFF2-40B4-BE49-F238E27FC236}">
                <a16:creationId xmlns:a16="http://schemas.microsoft.com/office/drawing/2014/main" id="{61DFC6D9-1201-41E2-BCAF-6BC60197EB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0568" y="952720"/>
            <a:ext cx="1037257" cy="764607"/>
          </a:xfrm>
          <a:prstGeom prst="rect">
            <a:avLst/>
          </a:prstGeom>
        </p:spPr>
      </p:pic>
      <p:pic>
        <p:nvPicPr>
          <p:cNvPr id="5" name="Audio 4">
            <a:hlinkClick r:id="" action="ppaction://media"/>
            <a:extLst>
              <a:ext uri="{FF2B5EF4-FFF2-40B4-BE49-F238E27FC236}">
                <a16:creationId xmlns:a16="http://schemas.microsoft.com/office/drawing/2014/main" id="{EFF5F83A-9266-45AF-876B-1A1A3B3653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4668512"/>
      </p:ext>
    </p:extLst>
  </p:cSld>
  <p:clrMapOvr>
    <a:masterClrMapping/>
  </p:clrMapOvr>
  <mc:AlternateContent xmlns:mc="http://schemas.openxmlformats.org/markup-compatibility/2006">
    <mc:Choice xmlns:p14="http://schemas.microsoft.com/office/powerpoint/2010/main" Requires="p14">
      <p:transition spd="slow" p14:dur="2000" advTm="66596"/>
    </mc:Choice>
    <mc:Fallback>
      <p:transition spd="slow" advTm="6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skills will I develop?</a:t>
            </a:r>
          </a:p>
        </p:txBody>
      </p:sp>
      <p:sp>
        <p:nvSpPr>
          <p:cNvPr id="3" name="Content Placeholder 2"/>
          <p:cNvSpPr>
            <a:spLocks noGrp="1"/>
          </p:cNvSpPr>
          <p:nvPr>
            <p:ph idx="1"/>
          </p:nvPr>
        </p:nvSpPr>
        <p:spPr/>
        <p:txBody>
          <a:bodyPr>
            <a:normAutofit lnSpcReduction="10000"/>
          </a:bodyPr>
          <a:lstStyle/>
          <a:p>
            <a:pPr marL="0" indent="0">
              <a:buNone/>
            </a:pPr>
            <a:r>
              <a:rPr lang="en-GB" dirty="0"/>
              <a:t>GCSE History is the perfect subject to develop and assess a wide range of transferable skills for employment or further study</a:t>
            </a:r>
          </a:p>
          <a:p>
            <a:r>
              <a:rPr lang="en-GB" dirty="0"/>
              <a:t>Reaching conclusions and making judgements</a:t>
            </a:r>
          </a:p>
          <a:p>
            <a:r>
              <a:rPr lang="en-GB" dirty="0"/>
              <a:t> Problem solving </a:t>
            </a:r>
          </a:p>
          <a:p>
            <a:r>
              <a:rPr lang="en-GB" dirty="0"/>
              <a:t>Writing skills </a:t>
            </a:r>
          </a:p>
          <a:p>
            <a:r>
              <a:rPr lang="en-GB" dirty="0"/>
              <a:t>Research skills </a:t>
            </a:r>
          </a:p>
          <a:p>
            <a:r>
              <a:rPr lang="en-GB" dirty="0"/>
              <a:t>Independent study skills</a:t>
            </a:r>
          </a:p>
          <a:p>
            <a:r>
              <a:rPr lang="en-GB" dirty="0"/>
              <a:t>Analytical and evaluative skills </a:t>
            </a:r>
          </a:p>
          <a:p>
            <a:r>
              <a:rPr lang="en-GB" dirty="0"/>
              <a:t>Making connections</a:t>
            </a:r>
          </a:p>
        </p:txBody>
      </p:sp>
      <p:pic>
        <p:nvPicPr>
          <p:cNvPr id="4" name="Picture 3">
            <a:extLst>
              <a:ext uri="{FF2B5EF4-FFF2-40B4-BE49-F238E27FC236}">
                <a16:creationId xmlns:a16="http://schemas.microsoft.com/office/drawing/2014/main" id="{7DC0398C-D886-4D76-B68D-444C7DDAEFA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19231" y="952720"/>
            <a:ext cx="1037257" cy="764607"/>
          </a:xfrm>
          <a:prstGeom prst="rect">
            <a:avLst/>
          </a:prstGeom>
        </p:spPr>
      </p:pic>
      <p:pic>
        <p:nvPicPr>
          <p:cNvPr id="5" name="Audio 4">
            <a:hlinkClick r:id="" action="ppaction://media"/>
            <a:extLst>
              <a:ext uri="{FF2B5EF4-FFF2-40B4-BE49-F238E27FC236}">
                <a16:creationId xmlns:a16="http://schemas.microsoft.com/office/drawing/2014/main" id="{3D20113E-C3CE-4442-A48B-B2CB7D19D1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0043540"/>
      </p:ext>
    </p:extLst>
  </p:cSld>
  <p:clrMapOvr>
    <a:masterClrMapping/>
  </p:clrMapOvr>
  <mc:AlternateContent xmlns:mc="http://schemas.openxmlformats.org/markup-compatibility/2006">
    <mc:Choice xmlns:p14="http://schemas.microsoft.com/office/powerpoint/2010/main" Requires="p14">
      <p:transition spd="slow" p14:dur="2000" advTm="28530"/>
    </mc:Choice>
    <mc:Fallback>
      <p:transition spd="slow" advTm="2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C8C9-75E9-4687-BE64-505CEBC01BD7}"/>
              </a:ext>
            </a:extLst>
          </p:cNvPr>
          <p:cNvSpPr>
            <a:spLocks noGrp="1"/>
          </p:cNvSpPr>
          <p:nvPr>
            <p:ph type="title"/>
          </p:nvPr>
        </p:nvSpPr>
        <p:spPr/>
        <p:txBody>
          <a:bodyPr/>
          <a:lstStyle/>
          <a:p>
            <a:r>
              <a:rPr lang="en-GB" dirty="0"/>
              <a:t>What could I do with my qualification?</a:t>
            </a:r>
          </a:p>
        </p:txBody>
      </p:sp>
      <p:sp>
        <p:nvSpPr>
          <p:cNvPr id="3" name="Content Placeholder 2">
            <a:extLst>
              <a:ext uri="{FF2B5EF4-FFF2-40B4-BE49-F238E27FC236}">
                <a16:creationId xmlns:a16="http://schemas.microsoft.com/office/drawing/2014/main" id="{E4F90DE2-545A-4AF8-BF21-373C1015AB2C}"/>
              </a:ext>
            </a:extLst>
          </p:cNvPr>
          <p:cNvSpPr>
            <a:spLocks noGrp="1"/>
          </p:cNvSpPr>
          <p:nvPr>
            <p:ph idx="1"/>
          </p:nvPr>
        </p:nvSpPr>
        <p:spPr/>
        <p:txBody>
          <a:bodyPr>
            <a:normAutofit lnSpcReduction="10000"/>
          </a:bodyPr>
          <a:lstStyle/>
          <a:p>
            <a:r>
              <a:rPr lang="en-GB" dirty="0"/>
              <a:t>GCSE History is a great basis for many A level subjects and it is highly regarded by colleges, universities and employers.</a:t>
            </a:r>
          </a:p>
          <a:p>
            <a:r>
              <a:rPr lang="en-GB" dirty="0"/>
              <a:t> Students who have studied history often study A Level qualifications in subjects such as English, politics, economics and sociology</a:t>
            </a:r>
          </a:p>
          <a:p>
            <a:r>
              <a:rPr lang="en-GB" dirty="0"/>
              <a:t>. Some students enjoy it so much they carry on with it even if they are studying maths or science subjects. </a:t>
            </a:r>
          </a:p>
          <a:p>
            <a:r>
              <a:rPr lang="en-GB" dirty="0"/>
              <a:t>Many people working in law and accountancy have studied history because of the skills that can be developed in reasoning and arguing your point.</a:t>
            </a:r>
          </a:p>
          <a:p>
            <a:r>
              <a:rPr lang="en-GB" dirty="0"/>
              <a:t> There are also many areas more directly related to history, such as travel and tourism, museums and libraries, the media industry, government research and, of course, history teaching.</a:t>
            </a:r>
          </a:p>
        </p:txBody>
      </p:sp>
      <p:pic>
        <p:nvPicPr>
          <p:cNvPr id="4" name="Picture 3">
            <a:extLst>
              <a:ext uri="{FF2B5EF4-FFF2-40B4-BE49-F238E27FC236}">
                <a16:creationId xmlns:a16="http://schemas.microsoft.com/office/drawing/2014/main" id="{4EFC8C10-E6B3-4701-A998-2E0131EC83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5571" y="821306"/>
            <a:ext cx="1037257" cy="764607"/>
          </a:xfrm>
          <a:prstGeom prst="rect">
            <a:avLst/>
          </a:prstGeom>
        </p:spPr>
      </p:pic>
      <p:pic>
        <p:nvPicPr>
          <p:cNvPr id="5" name="Audio 4">
            <a:hlinkClick r:id="" action="ppaction://media"/>
            <a:extLst>
              <a:ext uri="{FF2B5EF4-FFF2-40B4-BE49-F238E27FC236}">
                <a16:creationId xmlns:a16="http://schemas.microsoft.com/office/drawing/2014/main" id="{A9A61CB0-D713-4C1D-B81B-62FBF7E12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1725119"/>
      </p:ext>
    </p:extLst>
  </p:cSld>
  <p:clrMapOvr>
    <a:masterClrMapping/>
  </p:clrMapOvr>
  <mc:AlternateContent xmlns:mc="http://schemas.openxmlformats.org/markup-compatibility/2006">
    <mc:Choice xmlns:p14="http://schemas.microsoft.com/office/powerpoint/2010/main" Requires="p14">
      <p:transition spd="slow" p14:dur="2000" advTm="54913"/>
    </mc:Choice>
    <mc:Fallback>
      <p:transition spd="slow" advTm="5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Trip opportunities</a:t>
            </a:r>
          </a:p>
        </p:txBody>
      </p:sp>
      <p:sp>
        <p:nvSpPr>
          <p:cNvPr id="3" name="Content Placeholder 2"/>
          <p:cNvSpPr>
            <a:spLocks noGrp="1"/>
          </p:cNvSpPr>
          <p:nvPr>
            <p:ph idx="1"/>
          </p:nvPr>
        </p:nvSpPr>
        <p:spPr>
          <a:xfrm>
            <a:off x="1024128" y="1710906"/>
            <a:ext cx="9720073" cy="4598454"/>
          </a:xfrm>
        </p:spPr>
        <p:txBody>
          <a:bodyPr vert="horz" lIns="45720" tIns="45720" rIns="45720" bIns="45720" rtlCol="0" anchor="t">
            <a:normAutofit lnSpcReduction="10000"/>
          </a:bodyPr>
          <a:lstStyle/>
          <a:p>
            <a:r>
              <a:rPr lang="en-GB" dirty="0"/>
              <a:t>Visit to Poland (Auschwitz)</a:t>
            </a:r>
          </a:p>
          <a:p>
            <a:r>
              <a:rPr lang="en-GB" dirty="0"/>
              <a:t>London Dungeons or Blackpool Dungeons </a:t>
            </a:r>
          </a:p>
          <a:p>
            <a:r>
              <a:rPr lang="en-GB" dirty="0"/>
              <a:t>Clink prison</a:t>
            </a:r>
          </a:p>
          <a:p>
            <a:r>
              <a:rPr lang="en-GB" dirty="0"/>
              <a:t>Ruthin Gaol </a:t>
            </a:r>
          </a:p>
          <a:p>
            <a:r>
              <a:rPr lang="en-GB" dirty="0"/>
              <a:t>Little Moreton Hall – Elizabethan Manor house </a:t>
            </a:r>
          </a:p>
          <a:p>
            <a:r>
              <a:rPr lang="en-GB" dirty="0"/>
              <a:t>Hampton Court </a:t>
            </a:r>
          </a:p>
          <a:p>
            <a:r>
              <a:rPr lang="en-GB" dirty="0"/>
              <a:t>Shrewsbury Prison </a:t>
            </a:r>
          </a:p>
          <a:p>
            <a:endParaRPr lang="en-GB" dirty="0"/>
          </a:p>
          <a:p>
            <a:r>
              <a:rPr lang="en-GB" dirty="0"/>
              <a:t>Thanks for listening, if you have any questions, please attend the forum 10th February and/or complete the online questionnaire to guide us on the sort of questions you would like answering. </a:t>
            </a:r>
            <a:endParaRPr lang="en-GB" sz="1600" b="1" dirty="0">
              <a:solidFill>
                <a:srgbClr val="474747"/>
              </a:solidFill>
              <a:highlight>
                <a:srgbClr val="FFFFFF"/>
              </a:highlight>
              <a:latin typeface="Arial"/>
              <a:cs typeface="Arial"/>
            </a:endParaRPr>
          </a:p>
          <a:p>
            <a:endParaRPr lang="en-GB" dirty="0"/>
          </a:p>
          <a:p>
            <a:endParaRPr lang="en-GB" dirty="0"/>
          </a:p>
        </p:txBody>
      </p:sp>
      <p:pic>
        <p:nvPicPr>
          <p:cNvPr id="4" name="Picture 3">
            <a:extLst>
              <a:ext uri="{FF2B5EF4-FFF2-40B4-BE49-F238E27FC236}">
                <a16:creationId xmlns:a16="http://schemas.microsoft.com/office/drawing/2014/main" id="{347A01AB-A3AF-4D0C-B099-2E19C4A62B0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946299"/>
            <a:ext cx="1037257" cy="764607"/>
          </a:xfrm>
          <a:prstGeom prst="rect">
            <a:avLst/>
          </a:prstGeom>
        </p:spPr>
      </p:pic>
      <p:pic>
        <p:nvPicPr>
          <p:cNvPr id="5" name="Audio 4">
            <a:hlinkClick r:id="" action="ppaction://media"/>
            <a:extLst>
              <a:ext uri="{FF2B5EF4-FFF2-40B4-BE49-F238E27FC236}">
                <a16:creationId xmlns:a16="http://schemas.microsoft.com/office/drawing/2014/main" id="{D8DEC4DC-D750-4B13-BE14-9179A54D7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4907017"/>
      </p:ext>
    </p:extLst>
  </p:cSld>
  <p:clrMapOvr>
    <a:masterClrMapping/>
  </p:clrMapOvr>
  <mc:AlternateContent xmlns:mc="http://schemas.openxmlformats.org/markup-compatibility/2006">
    <mc:Choice xmlns:p14="http://schemas.microsoft.com/office/powerpoint/2010/main" Requires="p14">
      <p:transition spd="slow" p14:dur="2000" advTm="83958"/>
    </mc:Choice>
    <mc:Fallback>
      <p:transition spd="slow" advTm="8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A41AC481-B287-49C8-90EF-C669597D2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1628BAE08FC34E8A8B04F78002F143" ma:contentTypeVersion="18" ma:contentTypeDescription="Create a new document." ma:contentTypeScope="" ma:versionID="f3cf10e99412ebcda8af4f956b404fe3">
  <xsd:schema xmlns:xsd="http://www.w3.org/2001/XMLSchema" xmlns:xs="http://www.w3.org/2001/XMLSchema" xmlns:p="http://schemas.microsoft.com/office/2006/metadata/properties" xmlns:ns2="ca469979-c1bf-4831-ba21-b4477b4a33bc" xmlns:ns3="3c6a8a19-850e-4e6d-b668-06043a1b812c" targetNamespace="http://schemas.microsoft.com/office/2006/metadata/properties" ma:root="true" ma:fieldsID="329d1200ae572171656e3edd6d42fe20" ns2:_="" ns3:_="">
    <xsd:import namespace="ca469979-c1bf-4831-ba21-b4477b4a33bc"/>
    <xsd:import namespace="3c6a8a19-850e-4e6d-b668-06043a1b812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69979-c1bf-4831-ba21-b4477b4a3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488997-0acd-4d98-a2b2-01788e10e09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6a8a19-850e-4e6d-b668-06043a1b812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8840779-29e2-4ef9-8c13-809dd5343569}" ma:internalName="TaxCatchAll" ma:showField="CatchAllData" ma:web="3c6a8a19-850e-4e6d-b668-06043a1b812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a469979-c1bf-4831-ba21-b4477b4a33bc" xsi:nil="true"/>
    <_Flow_SignoffStatus xmlns="ca469979-c1bf-4831-ba21-b4477b4a33bc" xsi:nil="true"/>
    <TaxCatchAll xmlns="3c6a8a19-850e-4e6d-b668-06043a1b812c" xsi:nil="true"/>
    <lcf76f155ced4ddcb4097134ff3c332f xmlns="ca469979-c1bf-4831-ba21-b4477b4a33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32FB31-BB6B-4CDC-9D8E-CD4710407670}"/>
</file>

<file path=customXml/itemProps2.xml><?xml version="1.0" encoding="utf-8"?>
<ds:datastoreItem xmlns:ds="http://schemas.openxmlformats.org/officeDocument/2006/customXml" ds:itemID="{4084A970-547D-4DC6-A85C-93B4217369C9}">
  <ds:schemaRefs>
    <ds:schemaRef ds:uri="http://schemas.microsoft.com/sharepoint/v3/contenttype/forms"/>
  </ds:schemaRefs>
</ds:datastoreItem>
</file>

<file path=customXml/itemProps3.xml><?xml version="1.0" encoding="utf-8"?>
<ds:datastoreItem xmlns:ds="http://schemas.openxmlformats.org/officeDocument/2006/customXml" ds:itemID="{11644ACB-1F5D-43E4-B68F-921F3962B997}">
  <ds:schemaRefs>
    <ds:schemaRef ds:uri="c60f9177-6c52-4d18-a69f-9813ae2cc397"/>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11d4e538-ed9e-498e-9048-36a9a2e513d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Integral</Template>
  <TotalTime>1356</TotalTime>
  <Words>576</Words>
  <Application>Microsoft Office PowerPoint</Application>
  <PresentationFormat>Widescreen</PresentationFormat>
  <Paragraphs>57</Paragraphs>
  <Slides>7</Slides>
  <Notes>2</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Tw Cen MT</vt:lpstr>
      <vt:lpstr>Tw Cen MT Condensed</vt:lpstr>
      <vt:lpstr>Wingdings 3</vt:lpstr>
      <vt:lpstr>Integral</vt:lpstr>
      <vt:lpstr>Why study history? </vt:lpstr>
      <vt:lpstr>How can GCSE history help you?</vt:lpstr>
      <vt:lpstr>What will I study?</vt:lpstr>
      <vt:lpstr>How will I be assessed?</vt:lpstr>
      <vt:lpstr>What skills will I develop?</vt:lpstr>
      <vt:lpstr>What could I do with my qualification?</vt:lpstr>
      <vt:lpstr>Trip opportunities</vt:lpstr>
    </vt:vector>
  </TitlesOfParts>
  <Company>St Martins 3-16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study history?</dc:title>
  <dc:creator>Zoe Mottershaw</dc:creator>
  <cp:lastModifiedBy>Miss Z Mottershaw</cp:lastModifiedBy>
  <cp:revision>26</cp:revision>
  <dcterms:created xsi:type="dcterms:W3CDTF">2021-03-12T10:12:17Z</dcterms:created>
  <dcterms:modified xsi:type="dcterms:W3CDTF">2026-02-05T21:35:14Z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0x0101006B1628BAE08FC34E8A8B04F78002F143</vt:lpwstr>
  </property>
  <property fmtid="{D5CDD505-2E9C-101B-9397-08002B2CF9AE}" pid="3" name="Order">
    <vt:r8>6496700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